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DA7149-DA42-4950-B43B-70A2C5C622F4}">
          <p14:sldIdLst>
            <p14:sldId id="256"/>
            <p14:sldId id="267"/>
          </p14:sldIdLst>
        </p14:section>
        <p14:section name="Introduction" id="{6B69DCC4-A746-4589-8621-9D740521A02A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A9C5F-D60C-4B6F-800A-C32A5B26A341}" v="1080" dt="2022-05-16T07:24:0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원석" userId="8fe4b6c4-5852-4eae-9fb3-2312f5e3be17" providerId="ADAL" clId="{A3AA9C5F-D60C-4B6F-800A-C32A5B26A341}"/>
    <pc:docChg chg="undo custSel addSld delSld modSld sldOrd addSection modSection">
      <pc:chgData name="최원석" userId="8fe4b6c4-5852-4eae-9fb3-2312f5e3be17" providerId="ADAL" clId="{A3AA9C5F-D60C-4B6F-800A-C32A5B26A341}" dt="2022-05-16T07:24:08.123" v="6010" actId="14100"/>
      <pc:docMkLst>
        <pc:docMk/>
      </pc:docMkLst>
      <pc:sldChg chg="modSp mod">
        <pc:chgData name="최원석" userId="8fe4b6c4-5852-4eae-9fb3-2312f5e3be17" providerId="ADAL" clId="{A3AA9C5F-D60C-4B6F-800A-C32A5B26A341}" dt="2022-05-16T05:37:59.683" v="42"/>
        <pc:sldMkLst>
          <pc:docMk/>
          <pc:sldMk cId="1846540441" sldId="256"/>
        </pc:sldMkLst>
        <pc:spChg chg="mod">
          <ac:chgData name="최원석" userId="8fe4b6c4-5852-4eae-9fb3-2312f5e3be17" providerId="ADAL" clId="{A3AA9C5F-D60C-4B6F-800A-C32A5B26A341}" dt="2022-05-16T05:37:59.683" v="42"/>
          <ac:spMkLst>
            <pc:docMk/>
            <pc:sldMk cId="1846540441" sldId="256"/>
            <ac:spMk id="2" creationId="{4E87220F-9E78-8EA0-B146-02203774B80F}"/>
          </ac:spMkLst>
        </pc:spChg>
      </pc:sldChg>
      <pc:sldChg chg="addSp delSp modSp new mod">
        <pc:chgData name="최원석" userId="8fe4b6c4-5852-4eae-9fb3-2312f5e3be17" providerId="ADAL" clId="{A3AA9C5F-D60C-4B6F-800A-C32A5B26A341}" dt="2022-05-16T05:50:06.017" v="920"/>
        <pc:sldMkLst>
          <pc:docMk/>
          <pc:sldMk cId="3081909202" sldId="257"/>
        </pc:sldMkLst>
        <pc:spChg chg="mod">
          <ac:chgData name="최원석" userId="8fe4b6c4-5852-4eae-9fb3-2312f5e3be17" providerId="ADAL" clId="{A3AA9C5F-D60C-4B6F-800A-C32A5B26A341}" dt="2022-05-16T05:37:52.136" v="16"/>
          <ac:spMkLst>
            <pc:docMk/>
            <pc:sldMk cId="3081909202" sldId="257"/>
            <ac:spMk id="2" creationId="{8B185FEE-AC85-A2A8-FEAC-1F3174B59889}"/>
          </ac:spMkLst>
        </pc:spChg>
        <pc:spChg chg="add del mod">
          <ac:chgData name="최원석" userId="8fe4b6c4-5852-4eae-9fb3-2312f5e3be17" providerId="ADAL" clId="{A3AA9C5F-D60C-4B6F-800A-C32A5B26A341}" dt="2022-05-16T05:50:06.017" v="920"/>
          <ac:spMkLst>
            <pc:docMk/>
            <pc:sldMk cId="3081909202" sldId="257"/>
            <ac:spMk id="3" creationId="{F6835887-F738-DA5D-E4C2-99069CD4A7D9}"/>
          </ac:spMkLst>
        </pc:spChg>
        <pc:spChg chg="add del mod">
          <ac:chgData name="최원석" userId="8fe4b6c4-5852-4eae-9fb3-2312f5e3be17" providerId="ADAL" clId="{A3AA9C5F-D60C-4B6F-800A-C32A5B26A341}" dt="2022-05-16T05:42:27.616" v="73" actId="478"/>
          <ac:spMkLst>
            <pc:docMk/>
            <pc:sldMk cId="3081909202" sldId="257"/>
            <ac:spMk id="5" creationId="{60BB2128-786A-AB38-86E2-1ADD375CD930}"/>
          </ac:spMkLst>
        </pc:spChg>
      </pc:sldChg>
      <pc:sldChg chg="modSp new mod">
        <pc:chgData name="최원석" userId="8fe4b6c4-5852-4eae-9fb3-2312f5e3be17" providerId="ADAL" clId="{A3AA9C5F-D60C-4B6F-800A-C32A5B26A341}" dt="2022-05-16T05:58:39.278" v="1196" actId="113"/>
        <pc:sldMkLst>
          <pc:docMk/>
          <pc:sldMk cId="2770003851" sldId="258"/>
        </pc:sldMkLst>
        <pc:spChg chg="mod">
          <ac:chgData name="최원석" userId="8fe4b6c4-5852-4eae-9fb3-2312f5e3be17" providerId="ADAL" clId="{A3AA9C5F-D60C-4B6F-800A-C32A5B26A341}" dt="2022-05-16T05:47:23.707" v="592"/>
          <ac:spMkLst>
            <pc:docMk/>
            <pc:sldMk cId="2770003851" sldId="258"/>
            <ac:spMk id="2" creationId="{9646020D-E46F-2D9C-D3AA-733EF3DB639B}"/>
          </ac:spMkLst>
        </pc:spChg>
        <pc:spChg chg="mod">
          <ac:chgData name="최원석" userId="8fe4b6c4-5852-4eae-9fb3-2312f5e3be17" providerId="ADAL" clId="{A3AA9C5F-D60C-4B6F-800A-C32A5B26A341}" dt="2022-05-16T05:58:39.278" v="1196" actId="113"/>
          <ac:spMkLst>
            <pc:docMk/>
            <pc:sldMk cId="2770003851" sldId="258"/>
            <ac:spMk id="3" creationId="{23E3FD02-B40E-5889-D80A-6D941F596CDE}"/>
          </ac:spMkLst>
        </pc:spChg>
      </pc:sldChg>
      <pc:sldChg chg="addSp delSp modSp new mod">
        <pc:chgData name="최원석" userId="8fe4b6c4-5852-4eae-9fb3-2312f5e3be17" providerId="ADAL" clId="{A3AA9C5F-D60C-4B6F-800A-C32A5B26A341}" dt="2022-05-16T06:16:23.289" v="1766" actId="20577"/>
        <pc:sldMkLst>
          <pc:docMk/>
          <pc:sldMk cId="2590357136" sldId="259"/>
        </pc:sldMkLst>
        <pc:spChg chg="mod">
          <ac:chgData name="최원석" userId="8fe4b6c4-5852-4eae-9fb3-2312f5e3be17" providerId="ADAL" clId="{A3AA9C5F-D60C-4B6F-800A-C32A5B26A341}" dt="2022-05-16T06:09:18.078" v="1465" actId="20577"/>
          <ac:spMkLst>
            <pc:docMk/>
            <pc:sldMk cId="2590357136" sldId="259"/>
            <ac:spMk id="2" creationId="{CBE3D793-C95E-7F2F-2A28-D74B8C72E242}"/>
          </ac:spMkLst>
        </pc:spChg>
        <pc:spChg chg="del">
          <ac:chgData name="최원석" userId="8fe4b6c4-5852-4eae-9fb3-2312f5e3be17" providerId="ADAL" clId="{A3AA9C5F-D60C-4B6F-800A-C32A5B26A341}" dt="2022-05-16T06:02:13.458" v="1261" actId="478"/>
          <ac:spMkLst>
            <pc:docMk/>
            <pc:sldMk cId="2590357136" sldId="259"/>
            <ac:spMk id="3" creationId="{31B60988-353E-8AC0-033A-2C8430588E35}"/>
          </ac:spMkLst>
        </pc:spChg>
        <pc:spChg chg="add del mod">
          <ac:chgData name="최원석" userId="8fe4b6c4-5852-4eae-9fb3-2312f5e3be17" providerId="ADAL" clId="{A3AA9C5F-D60C-4B6F-800A-C32A5B26A341}" dt="2022-05-16T06:02:40.312" v="1273"/>
          <ac:spMkLst>
            <pc:docMk/>
            <pc:sldMk cId="2590357136" sldId="259"/>
            <ac:spMk id="4" creationId="{8D89408F-90C6-E4A8-2954-D897141185F7}"/>
          </ac:spMkLst>
        </pc:spChg>
        <pc:spChg chg="add mod">
          <ac:chgData name="최원석" userId="8fe4b6c4-5852-4eae-9fb3-2312f5e3be17" providerId="ADAL" clId="{A3AA9C5F-D60C-4B6F-800A-C32A5B26A341}" dt="2022-05-16T06:06:24.008" v="1354" actId="1076"/>
          <ac:spMkLst>
            <pc:docMk/>
            <pc:sldMk cId="2590357136" sldId="259"/>
            <ac:spMk id="5" creationId="{EBABCC79-736D-C310-E189-A624745F749D}"/>
          </ac:spMkLst>
        </pc:spChg>
        <pc:spChg chg="add mod">
          <ac:chgData name="최원석" userId="8fe4b6c4-5852-4eae-9fb3-2312f5e3be17" providerId="ADAL" clId="{A3AA9C5F-D60C-4B6F-800A-C32A5B26A341}" dt="2022-05-16T06:06:24.008" v="1354" actId="1076"/>
          <ac:spMkLst>
            <pc:docMk/>
            <pc:sldMk cId="2590357136" sldId="259"/>
            <ac:spMk id="6" creationId="{02FADB9D-55EF-9838-58F8-361A02D40384}"/>
          </ac:spMkLst>
        </pc:spChg>
        <pc:spChg chg="add mod">
          <ac:chgData name="최원석" userId="8fe4b6c4-5852-4eae-9fb3-2312f5e3be17" providerId="ADAL" clId="{A3AA9C5F-D60C-4B6F-800A-C32A5B26A341}" dt="2022-05-16T06:11:07.700" v="1633" actId="207"/>
          <ac:spMkLst>
            <pc:docMk/>
            <pc:sldMk cId="2590357136" sldId="259"/>
            <ac:spMk id="7" creationId="{E54F3077-2627-AB87-1F85-7140AB90FE9C}"/>
          </ac:spMkLst>
        </pc:spChg>
        <pc:spChg chg="add mod">
          <ac:chgData name="최원석" userId="8fe4b6c4-5852-4eae-9fb3-2312f5e3be17" providerId="ADAL" clId="{A3AA9C5F-D60C-4B6F-800A-C32A5B26A341}" dt="2022-05-16T06:11:07.700" v="1633" actId="207"/>
          <ac:spMkLst>
            <pc:docMk/>
            <pc:sldMk cId="2590357136" sldId="259"/>
            <ac:spMk id="8" creationId="{88C7B1E1-E88E-572A-4DB2-E1102A587DD6}"/>
          </ac:spMkLst>
        </pc:spChg>
        <pc:spChg chg="add del">
          <ac:chgData name="최원석" userId="8fe4b6c4-5852-4eae-9fb3-2312f5e3be17" providerId="ADAL" clId="{A3AA9C5F-D60C-4B6F-800A-C32A5B26A341}" dt="2022-05-16T06:05:01.458" v="1301" actId="11529"/>
          <ac:spMkLst>
            <pc:docMk/>
            <pc:sldMk cId="2590357136" sldId="259"/>
            <ac:spMk id="18" creationId="{8EAB11F6-7D3A-E90E-04D0-02B48A8D3BCE}"/>
          </ac:spMkLst>
        </pc:spChg>
        <pc:spChg chg="add mod">
          <ac:chgData name="최원석" userId="8fe4b6c4-5852-4eae-9fb3-2312f5e3be17" providerId="ADAL" clId="{A3AA9C5F-D60C-4B6F-800A-C32A5B26A341}" dt="2022-05-16T06:11:07.700" v="1633" actId="207"/>
          <ac:spMkLst>
            <pc:docMk/>
            <pc:sldMk cId="2590357136" sldId="259"/>
            <ac:spMk id="19" creationId="{CDDBA17F-768A-8FAF-ADC7-83A54C21C0A5}"/>
          </ac:spMkLst>
        </pc:spChg>
        <pc:spChg chg="add mod">
          <ac:chgData name="최원석" userId="8fe4b6c4-5852-4eae-9fb3-2312f5e3be17" providerId="ADAL" clId="{A3AA9C5F-D60C-4B6F-800A-C32A5B26A341}" dt="2022-05-16T06:06:24.008" v="1354" actId="1076"/>
          <ac:spMkLst>
            <pc:docMk/>
            <pc:sldMk cId="2590357136" sldId="259"/>
            <ac:spMk id="20" creationId="{FDFB77D6-9079-E528-860A-F3A6F5D7A074}"/>
          </ac:spMkLst>
        </pc:spChg>
        <pc:spChg chg="add mod">
          <ac:chgData name="최원석" userId="8fe4b6c4-5852-4eae-9fb3-2312f5e3be17" providerId="ADAL" clId="{A3AA9C5F-D60C-4B6F-800A-C32A5B26A341}" dt="2022-05-16T06:07:19.076" v="1382" actId="1076"/>
          <ac:spMkLst>
            <pc:docMk/>
            <pc:sldMk cId="2590357136" sldId="259"/>
            <ac:spMk id="21" creationId="{82C2AE8F-9305-F91E-9200-96CAFEB0FAF4}"/>
          </ac:spMkLst>
        </pc:spChg>
        <pc:spChg chg="add mod">
          <ac:chgData name="최원석" userId="8fe4b6c4-5852-4eae-9fb3-2312f5e3be17" providerId="ADAL" clId="{A3AA9C5F-D60C-4B6F-800A-C32A5B26A341}" dt="2022-05-16T06:16:23.289" v="1766" actId="20577"/>
          <ac:spMkLst>
            <pc:docMk/>
            <pc:sldMk cId="2590357136" sldId="259"/>
            <ac:spMk id="22" creationId="{0AA4FE87-F2B7-272E-C7F2-2310F5165AE5}"/>
          </ac:spMkLst>
        </pc:spChg>
        <pc:cxnChg chg="add mod">
          <ac:chgData name="최원석" userId="8fe4b6c4-5852-4eae-9fb3-2312f5e3be17" providerId="ADAL" clId="{A3AA9C5F-D60C-4B6F-800A-C32A5B26A341}" dt="2022-05-16T06:11:24.356" v="1636" actId="208"/>
          <ac:cxnSpMkLst>
            <pc:docMk/>
            <pc:sldMk cId="2590357136" sldId="259"/>
            <ac:cxnSpMk id="10" creationId="{8673A0FD-8C0C-8C97-E818-53FC639C5E5E}"/>
          </ac:cxnSpMkLst>
        </pc:cxnChg>
      </pc:sldChg>
      <pc:sldChg chg="addSp modSp add mod">
        <pc:chgData name="최원석" userId="8fe4b6c4-5852-4eae-9fb3-2312f5e3be17" providerId="ADAL" clId="{A3AA9C5F-D60C-4B6F-800A-C32A5B26A341}" dt="2022-05-16T06:16:26.229" v="1770" actId="20577"/>
        <pc:sldMkLst>
          <pc:docMk/>
          <pc:sldMk cId="3060687952" sldId="260"/>
        </pc:sldMkLst>
        <pc:spChg chg="mod">
          <ac:chgData name="최원석" userId="8fe4b6c4-5852-4eae-9fb3-2312f5e3be17" providerId="ADAL" clId="{A3AA9C5F-D60C-4B6F-800A-C32A5B26A341}" dt="2022-05-16T06:09:31.516" v="1500" actId="113"/>
          <ac:spMkLst>
            <pc:docMk/>
            <pc:sldMk cId="3060687952" sldId="260"/>
            <ac:spMk id="2" creationId="{CBE3D793-C95E-7F2F-2A28-D74B8C72E242}"/>
          </ac:spMkLst>
        </pc:spChg>
        <pc:spChg chg="mod">
          <ac:chgData name="최원석" userId="8fe4b6c4-5852-4eae-9fb3-2312f5e3be17" providerId="ADAL" clId="{A3AA9C5F-D60C-4B6F-800A-C32A5B26A341}" dt="2022-05-16T06:11:13.054" v="1634" actId="207"/>
          <ac:spMkLst>
            <pc:docMk/>
            <pc:sldMk cId="3060687952" sldId="260"/>
            <ac:spMk id="7" creationId="{E54F3077-2627-AB87-1F85-7140AB90FE9C}"/>
          </ac:spMkLst>
        </pc:spChg>
        <pc:spChg chg="mod">
          <ac:chgData name="최원석" userId="8fe4b6c4-5852-4eae-9fb3-2312f5e3be17" providerId="ADAL" clId="{A3AA9C5F-D60C-4B6F-800A-C32A5B26A341}" dt="2022-05-16T06:11:13.054" v="1634" actId="207"/>
          <ac:spMkLst>
            <pc:docMk/>
            <pc:sldMk cId="3060687952" sldId="260"/>
            <ac:spMk id="8" creationId="{88C7B1E1-E88E-572A-4DB2-E1102A587DD6}"/>
          </ac:spMkLst>
        </pc:spChg>
        <pc:spChg chg="add mod">
          <ac:chgData name="최원석" userId="8fe4b6c4-5852-4eae-9fb3-2312f5e3be17" providerId="ADAL" clId="{A3AA9C5F-D60C-4B6F-800A-C32A5B26A341}" dt="2022-05-16T06:08:38.285" v="1449" actId="1076"/>
          <ac:spMkLst>
            <pc:docMk/>
            <pc:sldMk cId="3060687952" sldId="260"/>
            <ac:spMk id="9" creationId="{A06D20F4-525B-36F0-C24C-9984DD3FA5EB}"/>
          </ac:spMkLst>
        </pc:spChg>
        <pc:spChg chg="add mod">
          <ac:chgData name="최원석" userId="8fe4b6c4-5852-4eae-9fb3-2312f5e3be17" providerId="ADAL" clId="{A3AA9C5F-D60C-4B6F-800A-C32A5B26A341}" dt="2022-05-16T06:16:26.229" v="1770" actId="20577"/>
          <ac:spMkLst>
            <pc:docMk/>
            <pc:sldMk cId="3060687952" sldId="260"/>
            <ac:spMk id="14" creationId="{08AFE8FF-3F3A-E369-E88A-208AEFB00E7D}"/>
          </ac:spMkLst>
        </pc:spChg>
        <pc:spChg chg="mod">
          <ac:chgData name="최원석" userId="8fe4b6c4-5852-4eae-9fb3-2312f5e3be17" providerId="ADAL" clId="{A3AA9C5F-D60C-4B6F-800A-C32A5B26A341}" dt="2022-05-16T06:11:13.054" v="1634" actId="207"/>
          <ac:spMkLst>
            <pc:docMk/>
            <pc:sldMk cId="3060687952" sldId="260"/>
            <ac:spMk id="19" creationId="{CDDBA17F-768A-8FAF-ADC7-83A54C21C0A5}"/>
          </ac:spMkLst>
        </pc:spChg>
        <pc:spChg chg="mod">
          <ac:chgData name="최원석" userId="8fe4b6c4-5852-4eae-9fb3-2312f5e3be17" providerId="ADAL" clId="{A3AA9C5F-D60C-4B6F-800A-C32A5B26A341}" dt="2022-05-16T06:09:04.433" v="1463" actId="207"/>
          <ac:spMkLst>
            <pc:docMk/>
            <pc:sldMk cId="3060687952" sldId="260"/>
            <ac:spMk id="21" creationId="{82C2AE8F-9305-F91E-9200-96CAFEB0FAF4}"/>
          </ac:spMkLst>
        </pc:spChg>
        <pc:cxnChg chg="add mod">
          <ac:chgData name="최원석" userId="8fe4b6c4-5852-4eae-9fb3-2312f5e3be17" providerId="ADAL" clId="{A3AA9C5F-D60C-4B6F-800A-C32A5B26A341}" dt="2022-05-16T06:11:32.613" v="1637" actId="208"/>
          <ac:cxnSpMkLst>
            <pc:docMk/>
            <pc:sldMk cId="3060687952" sldId="260"/>
            <ac:cxnSpMk id="4" creationId="{28F66141-AD90-163F-BFD0-57A508A2EE86}"/>
          </ac:cxnSpMkLst>
        </pc:cxnChg>
        <pc:cxnChg chg="mod">
          <ac:chgData name="최원석" userId="8fe4b6c4-5852-4eae-9fb3-2312f5e3be17" providerId="ADAL" clId="{A3AA9C5F-D60C-4B6F-800A-C32A5B26A341}" dt="2022-05-16T06:11:32.613" v="1637" actId="208"/>
          <ac:cxnSpMkLst>
            <pc:docMk/>
            <pc:sldMk cId="3060687952" sldId="260"/>
            <ac:cxnSpMk id="10" creationId="{8673A0FD-8C0C-8C97-E818-53FC639C5E5E}"/>
          </ac:cxnSpMkLst>
        </pc:cxnChg>
      </pc:sldChg>
      <pc:sldChg chg="addSp modSp add mod">
        <pc:chgData name="최원석" userId="8fe4b6c4-5852-4eae-9fb3-2312f5e3be17" providerId="ADAL" clId="{A3AA9C5F-D60C-4B6F-800A-C32A5B26A341}" dt="2022-05-16T06:16:29.379" v="1774" actId="20577"/>
        <pc:sldMkLst>
          <pc:docMk/>
          <pc:sldMk cId="2813772347" sldId="261"/>
        </pc:sldMkLst>
        <pc:spChg chg="add mod">
          <ac:chgData name="최원석" userId="8fe4b6c4-5852-4eae-9fb3-2312f5e3be17" providerId="ADAL" clId="{A3AA9C5F-D60C-4B6F-800A-C32A5B26A341}" dt="2022-05-16T06:13:28.749" v="1711" actId="207"/>
          <ac:spMkLst>
            <pc:docMk/>
            <pc:sldMk cId="2813772347" sldId="261"/>
            <ac:spMk id="3" creationId="{42911533-4BDC-A9D9-3024-37C41D201334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5" creationId="{EBABCC79-736D-C310-E189-A624745F749D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6" creationId="{02FADB9D-55EF-9838-58F8-361A02D40384}"/>
          </ac:spMkLst>
        </pc:spChg>
        <pc:spChg chg="mod">
          <ac:chgData name="최원석" userId="8fe4b6c4-5852-4eae-9fb3-2312f5e3be17" providerId="ADAL" clId="{A3AA9C5F-D60C-4B6F-800A-C32A5B26A341}" dt="2022-05-16T06:11:18.478" v="1635" actId="207"/>
          <ac:spMkLst>
            <pc:docMk/>
            <pc:sldMk cId="2813772347" sldId="261"/>
            <ac:spMk id="7" creationId="{E54F3077-2627-AB87-1F85-7140AB90FE9C}"/>
          </ac:spMkLst>
        </pc:spChg>
        <pc:spChg chg="mod">
          <ac:chgData name="최원석" userId="8fe4b6c4-5852-4eae-9fb3-2312f5e3be17" providerId="ADAL" clId="{A3AA9C5F-D60C-4B6F-800A-C32A5B26A341}" dt="2022-05-16T06:11:18.478" v="1635" actId="207"/>
          <ac:spMkLst>
            <pc:docMk/>
            <pc:sldMk cId="2813772347" sldId="261"/>
            <ac:spMk id="8" creationId="{88C7B1E1-E88E-572A-4DB2-E1102A587DD6}"/>
          </ac:spMkLst>
        </pc:spChg>
        <pc:spChg chg="add mod">
          <ac:chgData name="최원석" userId="8fe4b6c4-5852-4eae-9fb3-2312f5e3be17" providerId="ADAL" clId="{A3AA9C5F-D60C-4B6F-800A-C32A5B26A341}" dt="2022-05-16T06:16:29.379" v="1774" actId="20577"/>
          <ac:spMkLst>
            <pc:docMk/>
            <pc:sldMk cId="2813772347" sldId="261"/>
            <ac:spMk id="11" creationId="{6FE8650A-109F-F08E-DD4C-AFC8BCCCA002}"/>
          </ac:spMkLst>
        </pc:spChg>
        <pc:spChg chg="mod">
          <ac:chgData name="최원석" userId="8fe4b6c4-5852-4eae-9fb3-2312f5e3be17" providerId="ADAL" clId="{A3AA9C5F-D60C-4B6F-800A-C32A5B26A341}" dt="2022-05-16T06:11:18.478" v="1635" actId="207"/>
          <ac:spMkLst>
            <pc:docMk/>
            <pc:sldMk cId="2813772347" sldId="261"/>
            <ac:spMk id="19" creationId="{CDDBA17F-768A-8FAF-ADC7-83A54C21C0A5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20" creationId="{FDFB77D6-9079-E528-860A-F3A6F5D7A074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21" creationId="{82C2AE8F-9305-F91E-9200-96CAFEB0FAF4}"/>
          </ac:spMkLst>
        </pc:spChg>
        <pc:cxnChg chg="mod">
          <ac:chgData name="최원석" userId="8fe4b6c4-5852-4eae-9fb3-2312f5e3be17" providerId="ADAL" clId="{A3AA9C5F-D60C-4B6F-800A-C32A5B26A341}" dt="2022-05-16T06:11:37.848" v="1638" actId="208"/>
          <ac:cxnSpMkLst>
            <pc:docMk/>
            <pc:sldMk cId="2813772347" sldId="261"/>
            <ac:cxnSpMk id="4" creationId="{28F66141-AD90-163F-BFD0-57A508A2EE86}"/>
          </ac:cxnSpMkLst>
        </pc:cxnChg>
        <pc:cxnChg chg="mod">
          <ac:chgData name="최원석" userId="8fe4b6c4-5852-4eae-9fb3-2312f5e3be17" providerId="ADAL" clId="{A3AA9C5F-D60C-4B6F-800A-C32A5B26A341}" dt="2022-05-16T06:11:37.848" v="1638" actId="208"/>
          <ac:cxnSpMkLst>
            <pc:docMk/>
            <pc:sldMk cId="2813772347" sldId="261"/>
            <ac:cxnSpMk id="10" creationId="{8673A0FD-8C0C-8C97-E818-53FC639C5E5E}"/>
          </ac:cxnSpMkLst>
        </pc:cxnChg>
      </pc:sldChg>
      <pc:sldChg chg="addSp delSp modSp new mod">
        <pc:chgData name="최원석" userId="8fe4b6c4-5852-4eae-9fb3-2312f5e3be17" providerId="ADAL" clId="{A3AA9C5F-D60C-4B6F-800A-C32A5B26A341}" dt="2022-05-16T06:20:26.574" v="2121" actId="113"/>
        <pc:sldMkLst>
          <pc:docMk/>
          <pc:sldMk cId="1766978163" sldId="262"/>
        </pc:sldMkLst>
        <pc:spChg chg="mod">
          <ac:chgData name="최원석" userId="8fe4b6c4-5852-4eae-9fb3-2312f5e3be17" providerId="ADAL" clId="{A3AA9C5F-D60C-4B6F-800A-C32A5B26A341}" dt="2022-05-16T06:14:38.679" v="1714" actId="20577"/>
          <ac:spMkLst>
            <pc:docMk/>
            <pc:sldMk cId="1766978163" sldId="262"/>
            <ac:spMk id="2" creationId="{33416760-37EB-772F-D174-A31015EF8C7F}"/>
          </ac:spMkLst>
        </pc:spChg>
        <pc:spChg chg="del">
          <ac:chgData name="최원석" userId="8fe4b6c4-5852-4eae-9fb3-2312f5e3be17" providerId="ADAL" clId="{A3AA9C5F-D60C-4B6F-800A-C32A5B26A341}" dt="2022-05-16T06:16:35.777" v="1775" actId="478"/>
          <ac:spMkLst>
            <pc:docMk/>
            <pc:sldMk cId="1766978163" sldId="262"/>
            <ac:spMk id="3" creationId="{AEFF1D6B-4420-1C70-E248-B20EB7CB0890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4" creationId="{EF7F8454-A6B5-C26B-5AA6-C5C8820FB6C3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5" creationId="{4E41018B-7ECC-142F-3EE8-9FCE4DD8A907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6" creationId="{D329FCAE-E08F-799E-D3B4-A9BB8AE3F918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7" creationId="{1CA2788A-CB2D-AA4B-325A-02B5BF39CF7B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9" creationId="{3DC81CF3-0651-9F97-742E-B7907EDDCBAA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10" creationId="{74D0B76E-3713-AB86-D3E1-65091C1C4CF7}"/>
          </ac:spMkLst>
        </pc:spChg>
        <pc:spChg chg="add del mod">
          <ac:chgData name="최원석" userId="8fe4b6c4-5852-4eae-9fb3-2312f5e3be17" providerId="ADAL" clId="{A3AA9C5F-D60C-4B6F-800A-C32A5B26A341}" dt="2022-05-16T06:16:43.254" v="1777" actId="478"/>
          <ac:spMkLst>
            <pc:docMk/>
            <pc:sldMk cId="1766978163" sldId="262"/>
            <ac:spMk id="12" creationId="{70EEA1B6-D433-43E4-0932-6F09794D7B10}"/>
          </ac:spMkLst>
        </pc:spChg>
        <pc:spChg chg="add mod">
          <ac:chgData name="최원석" userId="8fe4b6c4-5852-4eae-9fb3-2312f5e3be17" providerId="ADAL" clId="{A3AA9C5F-D60C-4B6F-800A-C32A5B26A341}" dt="2022-05-16T06:19:31.024" v="1960" actId="113"/>
          <ac:spMkLst>
            <pc:docMk/>
            <pc:sldMk cId="1766978163" sldId="262"/>
            <ac:spMk id="13" creationId="{498D2CB5-FB6C-F179-AD49-D39CBE988A68}"/>
          </ac:spMkLst>
        </pc:spChg>
        <pc:spChg chg="add mod">
          <ac:chgData name="최원석" userId="8fe4b6c4-5852-4eae-9fb3-2312f5e3be17" providerId="ADAL" clId="{A3AA9C5F-D60C-4B6F-800A-C32A5B26A341}" dt="2022-05-16T06:16:58.624" v="1779" actId="1076"/>
          <ac:spMkLst>
            <pc:docMk/>
            <pc:sldMk cId="1766978163" sldId="262"/>
            <ac:spMk id="14" creationId="{A87C9739-59E3-39D0-7533-1606211FEC92}"/>
          </ac:spMkLst>
        </pc:spChg>
        <pc:spChg chg="add mod">
          <ac:chgData name="최원석" userId="8fe4b6c4-5852-4eae-9fb3-2312f5e3be17" providerId="ADAL" clId="{A3AA9C5F-D60C-4B6F-800A-C32A5B26A341}" dt="2022-05-16T06:17:05.619" v="1784" actId="20577"/>
          <ac:spMkLst>
            <pc:docMk/>
            <pc:sldMk cId="1766978163" sldId="262"/>
            <ac:spMk id="15" creationId="{B622C204-F683-7392-0B58-E62F08C3DCFF}"/>
          </ac:spMkLst>
        </pc:spChg>
        <pc:spChg chg="add mod">
          <ac:chgData name="최원석" userId="8fe4b6c4-5852-4eae-9fb3-2312f5e3be17" providerId="ADAL" clId="{A3AA9C5F-D60C-4B6F-800A-C32A5B26A341}" dt="2022-05-16T06:20:26.574" v="2121" actId="113"/>
          <ac:spMkLst>
            <pc:docMk/>
            <pc:sldMk cId="1766978163" sldId="262"/>
            <ac:spMk id="20" creationId="{40F9B059-4177-7845-A949-C3E396F86B54}"/>
          </ac:spMkLst>
        </pc:spChg>
        <pc:cxnChg chg="add mod">
          <ac:chgData name="최원석" userId="8fe4b6c4-5852-4eae-9fb3-2312f5e3be17" providerId="ADAL" clId="{A3AA9C5F-D60C-4B6F-800A-C32A5B26A341}" dt="2022-05-16T06:16:41.612" v="1776"/>
          <ac:cxnSpMkLst>
            <pc:docMk/>
            <pc:sldMk cId="1766978163" sldId="262"/>
            <ac:cxnSpMk id="8" creationId="{1B069559-4D42-D7B5-1A1A-CD270789C9A4}"/>
          </ac:cxnSpMkLst>
        </pc:cxnChg>
        <pc:cxnChg chg="add mod">
          <ac:chgData name="최원석" userId="8fe4b6c4-5852-4eae-9fb3-2312f5e3be17" providerId="ADAL" clId="{A3AA9C5F-D60C-4B6F-800A-C32A5B26A341}" dt="2022-05-16T06:16:41.612" v="1776"/>
          <ac:cxnSpMkLst>
            <pc:docMk/>
            <pc:sldMk cId="1766978163" sldId="262"/>
            <ac:cxnSpMk id="11" creationId="{9076231B-D359-96F5-E032-6F33255009AC}"/>
          </ac:cxnSpMkLst>
        </pc:cxnChg>
        <pc:cxnChg chg="add mod">
          <ac:chgData name="최원석" userId="8fe4b6c4-5852-4eae-9fb3-2312f5e3be17" providerId="ADAL" clId="{A3AA9C5F-D60C-4B6F-800A-C32A5B26A341}" dt="2022-05-16T06:17:32.195" v="1796" actId="14100"/>
          <ac:cxnSpMkLst>
            <pc:docMk/>
            <pc:sldMk cId="1766978163" sldId="262"/>
            <ac:cxnSpMk id="16" creationId="{03003542-0B72-E50E-AB5C-1004C8E40AF5}"/>
          </ac:cxnSpMkLst>
        </pc:cxnChg>
      </pc:sldChg>
      <pc:sldChg chg="modSp new mod">
        <pc:chgData name="최원석" userId="8fe4b6c4-5852-4eae-9fb3-2312f5e3be17" providerId="ADAL" clId="{A3AA9C5F-D60C-4B6F-800A-C32A5B26A341}" dt="2022-05-16T06:34:12.460" v="2591"/>
        <pc:sldMkLst>
          <pc:docMk/>
          <pc:sldMk cId="704127481" sldId="263"/>
        </pc:sldMkLst>
        <pc:spChg chg="mod">
          <ac:chgData name="최원석" userId="8fe4b6c4-5852-4eae-9fb3-2312f5e3be17" providerId="ADAL" clId="{A3AA9C5F-D60C-4B6F-800A-C32A5B26A341}" dt="2022-05-16T06:22:30.040" v="2160"/>
          <ac:spMkLst>
            <pc:docMk/>
            <pc:sldMk cId="704127481" sldId="263"/>
            <ac:spMk id="2" creationId="{9BB38B02-A2A5-AEC2-382B-9F352E626546}"/>
          </ac:spMkLst>
        </pc:spChg>
        <pc:spChg chg="mod">
          <ac:chgData name="최원석" userId="8fe4b6c4-5852-4eae-9fb3-2312f5e3be17" providerId="ADAL" clId="{A3AA9C5F-D60C-4B6F-800A-C32A5B26A341}" dt="2022-05-16T06:34:12.460" v="2591"/>
          <ac:spMkLst>
            <pc:docMk/>
            <pc:sldMk cId="704127481" sldId="263"/>
            <ac:spMk id="3" creationId="{DCFCA952-1247-820A-DC1B-2BF4C1B3B6FF}"/>
          </ac:spMkLst>
        </pc:spChg>
      </pc:sldChg>
      <pc:sldChg chg="modSp add mod">
        <pc:chgData name="최원석" userId="8fe4b6c4-5852-4eae-9fb3-2312f5e3be17" providerId="ADAL" clId="{A3AA9C5F-D60C-4B6F-800A-C32A5B26A341}" dt="2022-05-16T06:40:41.772" v="3791" actId="404"/>
        <pc:sldMkLst>
          <pc:docMk/>
          <pc:sldMk cId="823975979" sldId="264"/>
        </pc:sldMkLst>
        <pc:spChg chg="mod">
          <ac:chgData name="최원석" userId="8fe4b6c4-5852-4eae-9fb3-2312f5e3be17" providerId="ADAL" clId="{A3AA9C5F-D60C-4B6F-800A-C32A5B26A341}" dt="2022-05-16T06:34:34.483" v="2639"/>
          <ac:spMkLst>
            <pc:docMk/>
            <pc:sldMk cId="823975979" sldId="264"/>
            <ac:spMk id="2" creationId="{9BB38B02-A2A5-AEC2-382B-9F352E626546}"/>
          </ac:spMkLst>
        </pc:spChg>
        <pc:spChg chg="mod">
          <ac:chgData name="최원석" userId="8fe4b6c4-5852-4eae-9fb3-2312f5e3be17" providerId="ADAL" clId="{A3AA9C5F-D60C-4B6F-800A-C32A5B26A341}" dt="2022-05-16T06:40:41.772" v="3791" actId="404"/>
          <ac:spMkLst>
            <pc:docMk/>
            <pc:sldMk cId="823975979" sldId="264"/>
            <ac:spMk id="3" creationId="{DCFCA952-1247-820A-DC1B-2BF4C1B3B6FF}"/>
          </ac:spMkLst>
        </pc:spChg>
      </pc:sldChg>
      <pc:sldChg chg="modSp new mod">
        <pc:chgData name="최원석" userId="8fe4b6c4-5852-4eae-9fb3-2312f5e3be17" providerId="ADAL" clId="{A3AA9C5F-D60C-4B6F-800A-C32A5B26A341}" dt="2022-05-16T07:23:11.364" v="5986" actId="113"/>
        <pc:sldMkLst>
          <pc:docMk/>
          <pc:sldMk cId="2186709095" sldId="265"/>
        </pc:sldMkLst>
        <pc:spChg chg="mod">
          <ac:chgData name="최원석" userId="8fe4b6c4-5852-4eae-9fb3-2312f5e3be17" providerId="ADAL" clId="{A3AA9C5F-D60C-4B6F-800A-C32A5B26A341}" dt="2022-05-16T06:37:15.630" v="3032"/>
          <ac:spMkLst>
            <pc:docMk/>
            <pc:sldMk cId="2186709095" sldId="265"/>
            <ac:spMk id="2" creationId="{BB304DEC-08FB-D1EE-9493-2610569C26C1}"/>
          </ac:spMkLst>
        </pc:spChg>
        <pc:spChg chg="mod">
          <ac:chgData name="최원석" userId="8fe4b6c4-5852-4eae-9fb3-2312f5e3be17" providerId="ADAL" clId="{A3AA9C5F-D60C-4B6F-800A-C32A5B26A341}" dt="2022-05-16T07:23:11.364" v="5986" actId="113"/>
          <ac:spMkLst>
            <pc:docMk/>
            <pc:sldMk cId="2186709095" sldId="265"/>
            <ac:spMk id="3" creationId="{29B1A6CE-B0B2-DD14-C081-7B7AAD46C402}"/>
          </ac:spMkLst>
        </pc:spChg>
      </pc:sldChg>
      <pc:sldChg chg="addSp delSp modSp new mod">
        <pc:chgData name="최원석" userId="8fe4b6c4-5852-4eae-9fb3-2312f5e3be17" providerId="ADAL" clId="{A3AA9C5F-D60C-4B6F-800A-C32A5B26A341}" dt="2022-05-16T07:10:49.718" v="4946" actId="20577"/>
        <pc:sldMkLst>
          <pc:docMk/>
          <pc:sldMk cId="1481044999" sldId="266"/>
        </pc:sldMkLst>
        <pc:spChg chg="del">
          <ac:chgData name="최원석" userId="8fe4b6c4-5852-4eae-9fb3-2312f5e3be17" providerId="ADAL" clId="{A3AA9C5F-D60C-4B6F-800A-C32A5B26A341}" dt="2022-05-16T06:40:49.798" v="3793" actId="478"/>
          <ac:spMkLst>
            <pc:docMk/>
            <pc:sldMk cId="1481044999" sldId="266"/>
            <ac:spMk id="2" creationId="{27CD453C-0F06-1909-F32A-DDF985E7757F}"/>
          </ac:spMkLst>
        </pc:spChg>
        <pc:spChg chg="del">
          <ac:chgData name="최원석" userId="8fe4b6c4-5852-4eae-9fb3-2312f5e3be17" providerId="ADAL" clId="{A3AA9C5F-D60C-4B6F-800A-C32A5B26A341}" dt="2022-05-16T06:40:50.881" v="3794" actId="478"/>
          <ac:spMkLst>
            <pc:docMk/>
            <pc:sldMk cId="1481044999" sldId="266"/>
            <ac:spMk id="3" creationId="{D652B776-5398-77FF-1F28-343F0AEF3B54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4" creationId="{9EACC4B1-7937-7CB8-278F-16B0D361127F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5" creationId="{C89E22C1-F209-8B31-12CA-3283FAFD004D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6" creationId="{C380AAD9-AB5E-681A-ED33-8268E5170B2E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7" creationId="{00C6811B-540D-FD79-4864-28ECA9CBE9CD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8" creationId="{EAEB6D8A-8F39-CA5D-F22E-1D898B3EE7E2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9" creationId="{D5A17806-9301-5B43-2EE3-D0AA64887B2F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10" creationId="{0D14D0B5-50E2-8BAF-CD17-78E8ED7C150A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11" creationId="{A4AAE93E-16F5-59E4-AE1E-845E402E0797}"/>
          </ac:spMkLst>
        </pc:spChg>
        <pc:spChg chg="add mod">
          <ac:chgData name="최원석" userId="8fe4b6c4-5852-4eae-9fb3-2312f5e3be17" providerId="ADAL" clId="{A3AA9C5F-D60C-4B6F-800A-C32A5B26A341}" dt="2022-05-16T07:10:49.718" v="4946" actId="20577"/>
          <ac:spMkLst>
            <pc:docMk/>
            <pc:sldMk cId="1481044999" sldId="266"/>
            <ac:spMk id="12" creationId="{71006340-A972-F58B-AB87-FDC4004392EB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13" creationId="{0C5B90E5-2326-2BAC-2B58-BE2B9AD69A5E}"/>
          </ac:spMkLst>
        </pc:spChg>
        <pc:spChg chg="add mod">
          <ac:chgData name="최원석" userId="8fe4b6c4-5852-4eae-9fb3-2312f5e3be17" providerId="ADAL" clId="{A3AA9C5F-D60C-4B6F-800A-C32A5B26A341}" dt="2022-05-16T07:10:04.302" v="4870"/>
          <ac:spMkLst>
            <pc:docMk/>
            <pc:sldMk cId="1481044999" sldId="266"/>
            <ac:spMk id="14" creationId="{E401DE4E-00B2-FF05-E16F-25D3E46ED1EE}"/>
          </ac:spMkLst>
        </pc:spChg>
        <pc:spChg chg="add del mod">
          <ac:chgData name="최원석" userId="8fe4b6c4-5852-4eae-9fb3-2312f5e3be17" providerId="ADAL" clId="{A3AA9C5F-D60C-4B6F-800A-C32A5B26A341}" dt="2022-05-16T06:45:09.028" v="4031" actId="478"/>
          <ac:spMkLst>
            <pc:docMk/>
            <pc:sldMk cId="1481044999" sldId="266"/>
            <ac:spMk id="15" creationId="{61A31CE7-DB80-CDB6-5ADF-EA74664749DF}"/>
          </ac:spMkLst>
        </pc:spChg>
        <pc:spChg chg="add mod">
          <ac:chgData name="최원석" userId="8fe4b6c4-5852-4eae-9fb3-2312f5e3be17" providerId="ADAL" clId="{A3AA9C5F-D60C-4B6F-800A-C32A5B26A341}" dt="2022-05-16T07:02:30.978" v="4664" actId="1076"/>
          <ac:spMkLst>
            <pc:docMk/>
            <pc:sldMk cId="1481044999" sldId="266"/>
            <ac:spMk id="16" creationId="{6755AB83-ED9A-A233-DBE9-D241657F2D61}"/>
          </ac:spMkLst>
        </pc:spChg>
        <pc:spChg chg="add mod">
          <ac:chgData name="최원석" userId="8fe4b6c4-5852-4eae-9fb3-2312f5e3be17" providerId="ADAL" clId="{A3AA9C5F-D60C-4B6F-800A-C32A5B26A341}" dt="2022-05-16T07:10:00.918" v="4868"/>
          <ac:spMkLst>
            <pc:docMk/>
            <pc:sldMk cId="1481044999" sldId="266"/>
            <ac:spMk id="17" creationId="{C78F8CBB-C940-8658-06A0-738C4762A8C6}"/>
          </ac:spMkLst>
        </pc:spChg>
        <pc:spChg chg="add mod">
          <ac:chgData name="최원석" userId="8fe4b6c4-5852-4eae-9fb3-2312f5e3be17" providerId="ADAL" clId="{A3AA9C5F-D60C-4B6F-800A-C32A5B26A341}" dt="2022-05-16T07:02:28.407" v="4663" actId="1076"/>
          <ac:spMkLst>
            <pc:docMk/>
            <pc:sldMk cId="1481044999" sldId="266"/>
            <ac:spMk id="18" creationId="{F812397C-081B-CB22-9756-9E88CB8E3E0D}"/>
          </ac:spMkLst>
        </pc:spChg>
        <pc:spChg chg="add mod">
          <ac:chgData name="최원석" userId="8fe4b6c4-5852-4eae-9fb3-2312f5e3be17" providerId="ADAL" clId="{A3AA9C5F-D60C-4B6F-800A-C32A5B26A341}" dt="2022-05-16T07:09:57.358" v="4866" actId="20577"/>
          <ac:spMkLst>
            <pc:docMk/>
            <pc:sldMk cId="1481044999" sldId="266"/>
            <ac:spMk id="19" creationId="{DFC90D84-399B-88A8-9EC0-945EDA1C8D6D}"/>
          </ac:spMkLst>
        </pc:spChg>
        <pc:spChg chg="add mod">
          <ac:chgData name="최원석" userId="8fe4b6c4-5852-4eae-9fb3-2312f5e3be17" providerId="ADAL" clId="{A3AA9C5F-D60C-4B6F-800A-C32A5B26A341}" dt="2022-05-16T06:49:42.837" v="4173" actId="1076"/>
          <ac:spMkLst>
            <pc:docMk/>
            <pc:sldMk cId="1481044999" sldId="266"/>
            <ac:spMk id="20" creationId="{32F1DFB7-9F3B-4532-2D97-C289A2391894}"/>
          </ac:spMkLst>
        </pc:spChg>
        <pc:spChg chg="add mod">
          <ac:chgData name="최원석" userId="8fe4b6c4-5852-4eae-9fb3-2312f5e3be17" providerId="ADAL" clId="{A3AA9C5F-D60C-4B6F-800A-C32A5B26A341}" dt="2022-05-16T07:02:18.668" v="4660" actId="1076"/>
          <ac:spMkLst>
            <pc:docMk/>
            <pc:sldMk cId="1481044999" sldId="266"/>
            <ac:spMk id="21" creationId="{095821CC-C84A-D376-3BFA-41504D96CB84}"/>
          </ac:spMkLst>
        </pc:spChg>
        <pc:spChg chg="add mod">
          <ac:chgData name="최원석" userId="8fe4b6c4-5852-4eae-9fb3-2312f5e3be17" providerId="ADAL" clId="{A3AA9C5F-D60C-4B6F-800A-C32A5B26A341}" dt="2022-05-16T07:02:15.711" v="4659" actId="1076"/>
          <ac:spMkLst>
            <pc:docMk/>
            <pc:sldMk cId="1481044999" sldId="266"/>
            <ac:spMk id="22" creationId="{98EFE6A3-B0D5-2B60-F9AA-D7AF293E3B69}"/>
          </ac:spMkLst>
        </pc:spChg>
        <pc:spChg chg="add mod">
          <ac:chgData name="최원석" userId="8fe4b6c4-5852-4eae-9fb3-2312f5e3be17" providerId="ADAL" clId="{A3AA9C5F-D60C-4B6F-800A-C32A5B26A341}" dt="2022-05-16T07:02:13.197" v="4658" actId="1076"/>
          <ac:spMkLst>
            <pc:docMk/>
            <pc:sldMk cId="1481044999" sldId="266"/>
            <ac:spMk id="23" creationId="{AB7E1626-BDCC-3C03-4963-E97777B96236}"/>
          </ac:spMkLst>
        </pc:spChg>
        <pc:spChg chg="add mod">
          <ac:chgData name="최원석" userId="8fe4b6c4-5852-4eae-9fb3-2312f5e3be17" providerId="ADAL" clId="{A3AA9C5F-D60C-4B6F-800A-C32A5B26A341}" dt="2022-05-16T07:02:10.468" v="4657" actId="1076"/>
          <ac:spMkLst>
            <pc:docMk/>
            <pc:sldMk cId="1481044999" sldId="266"/>
            <ac:spMk id="24" creationId="{17E1CA3A-BF8D-C91C-1118-C18BABB7C718}"/>
          </ac:spMkLst>
        </pc:spChg>
        <pc:spChg chg="add mod">
          <ac:chgData name="최원석" userId="8fe4b6c4-5852-4eae-9fb3-2312f5e3be17" providerId="ADAL" clId="{A3AA9C5F-D60C-4B6F-800A-C32A5B26A341}" dt="2022-05-16T07:02:05.018" v="4655" actId="1076"/>
          <ac:spMkLst>
            <pc:docMk/>
            <pc:sldMk cId="1481044999" sldId="266"/>
            <ac:spMk id="25" creationId="{670B0089-AC50-A05F-C16D-4B2236F74751}"/>
          </ac:spMkLst>
        </pc:spChg>
        <pc:spChg chg="add mod">
          <ac:chgData name="최원석" userId="8fe4b6c4-5852-4eae-9fb3-2312f5e3be17" providerId="ADAL" clId="{A3AA9C5F-D60C-4B6F-800A-C32A5B26A341}" dt="2022-05-16T07:02:08.128" v="4656" actId="1076"/>
          <ac:spMkLst>
            <pc:docMk/>
            <pc:sldMk cId="1481044999" sldId="266"/>
            <ac:spMk id="26" creationId="{BF555365-354D-261E-C325-E459A025D394}"/>
          </ac:spMkLst>
        </pc:spChg>
        <pc:spChg chg="add mod">
          <ac:chgData name="최원석" userId="8fe4b6c4-5852-4eae-9fb3-2312f5e3be17" providerId="ADAL" clId="{A3AA9C5F-D60C-4B6F-800A-C32A5B26A341}" dt="2022-05-16T07:02:28.407" v="4663" actId="1076"/>
          <ac:spMkLst>
            <pc:docMk/>
            <pc:sldMk cId="1481044999" sldId="266"/>
            <ac:spMk id="27" creationId="{A66CCE8E-E932-1AD8-B8F1-41227BA2C016}"/>
          </ac:spMkLst>
        </pc:spChg>
        <pc:spChg chg="add mod">
          <ac:chgData name="최원석" userId="8fe4b6c4-5852-4eae-9fb3-2312f5e3be17" providerId="ADAL" clId="{A3AA9C5F-D60C-4B6F-800A-C32A5B26A341}" dt="2022-05-16T07:04:11.428" v="4665" actId="6549"/>
          <ac:spMkLst>
            <pc:docMk/>
            <pc:sldMk cId="1481044999" sldId="266"/>
            <ac:spMk id="28" creationId="{2F8B3655-31CB-F1CF-E500-26D63FFED398}"/>
          </ac:spMkLst>
        </pc:spChg>
        <pc:spChg chg="add del mod">
          <ac:chgData name="최원석" userId="8fe4b6c4-5852-4eae-9fb3-2312f5e3be17" providerId="ADAL" clId="{A3AA9C5F-D60C-4B6F-800A-C32A5B26A341}" dt="2022-05-16T07:09:03.129" v="4860" actId="478"/>
          <ac:spMkLst>
            <pc:docMk/>
            <pc:sldMk cId="1481044999" sldId="266"/>
            <ac:spMk id="29" creationId="{4E6FEE19-C3F8-9037-E93F-308671F62F17}"/>
          </ac:spMkLst>
        </pc:spChg>
        <pc:spChg chg="add mod">
          <ac:chgData name="최원석" userId="8fe4b6c4-5852-4eae-9fb3-2312f5e3be17" providerId="ADAL" clId="{A3AA9C5F-D60C-4B6F-800A-C32A5B26A341}" dt="2022-05-16T07:09:01.883" v="4859" actId="571"/>
          <ac:spMkLst>
            <pc:docMk/>
            <pc:sldMk cId="1481044999" sldId="266"/>
            <ac:spMk id="30" creationId="{666290D7-15FB-16EB-3DDB-B23A4C8D0DF6}"/>
          </ac:spMkLst>
        </pc:spChg>
        <pc:spChg chg="add mod">
          <ac:chgData name="최원석" userId="8fe4b6c4-5852-4eae-9fb3-2312f5e3be17" providerId="ADAL" clId="{A3AA9C5F-D60C-4B6F-800A-C32A5B26A341}" dt="2022-05-16T07:09:01.883" v="4859" actId="571"/>
          <ac:spMkLst>
            <pc:docMk/>
            <pc:sldMk cId="1481044999" sldId="266"/>
            <ac:spMk id="31" creationId="{507BCD2C-7A44-95A8-C401-FCF1096761E2}"/>
          </ac:spMkLst>
        </pc:spChg>
        <pc:spChg chg="add mod">
          <ac:chgData name="최원석" userId="8fe4b6c4-5852-4eae-9fb3-2312f5e3be17" providerId="ADAL" clId="{A3AA9C5F-D60C-4B6F-800A-C32A5B26A341}" dt="2022-05-16T07:09:12.051" v="4862" actId="1076"/>
          <ac:spMkLst>
            <pc:docMk/>
            <pc:sldMk cId="1481044999" sldId="266"/>
            <ac:spMk id="32" creationId="{2AE1BB7C-820E-F25D-8612-E0E612C7EB0D}"/>
          </ac:spMkLst>
        </pc:spChg>
      </pc:sldChg>
      <pc:sldChg chg="modSp add mod">
        <pc:chgData name="최원석" userId="8fe4b6c4-5852-4eae-9fb3-2312f5e3be17" providerId="ADAL" clId="{A3AA9C5F-D60C-4B6F-800A-C32A5B26A341}" dt="2022-05-16T06:54:24.855" v="4598" actId="2710"/>
        <pc:sldMkLst>
          <pc:docMk/>
          <pc:sldMk cId="2965459021" sldId="267"/>
        </pc:sldMkLst>
        <pc:spChg chg="mod">
          <ac:chgData name="최원석" userId="8fe4b6c4-5852-4eae-9fb3-2312f5e3be17" providerId="ADAL" clId="{A3AA9C5F-D60C-4B6F-800A-C32A5B26A341}" dt="2022-05-16T06:50:42.487" v="4183" actId="20577"/>
          <ac:spMkLst>
            <pc:docMk/>
            <pc:sldMk cId="2965459021" sldId="267"/>
            <ac:spMk id="2" creationId="{8B185FEE-AC85-A2A8-FEAC-1F3174B59889}"/>
          </ac:spMkLst>
        </pc:spChg>
        <pc:spChg chg="mod">
          <ac:chgData name="최원석" userId="8fe4b6c4-5852-4eae-9fb3-2312f5e3be17" providerId="ADAL" clId="{A3AA9C5F-D60C-4B6F-800A-C32A5B26A341}" dt="2022-05-16T06:54:24.855" v="4598" actId="2710"/>
          <ac:spMkLst>
            <pc:docMk/>
            <pc:sldMk cId="2965459021" sldId="267"/>
            <ac:spMk id="3" creationId="{F6835887-F738-DA5D-E4C2-99069CD4A7D9}"/>
          </ac:spMkLst>
        </pc:spChg>
      </pc:sldChg>
      <pc:sldChg chg="modSp add del mod">
        <pc:chgData name="최원석" userId="8fe4b6c4-5852-4eae-9fb3-2312f5e3be17" providerId="ADAL" clId="{A3AA9C5F-D60C-4B6F-800A-C32A5B26A341}" dt="2022-05-16T06:59:55.588" v="4615" actId="47"/>
        <pc:sldMkLst>
          <pc:docMk/>
          <pc:sldMk cId="1202927184" sldId="268"/>
        </pc:sldMkLst>
        <pc:spChg chg="mod">
          <ac:chgData name="최원석" userId="8fe4b6c4-5852-4eae-9fb3-2312f5e3be17" providerId="ADAL" clId="{A3AA9C5F-D60C-4B6F-800A-C32A5B26A341}" dt="2022-05-16T06:59:49.337" v="4613"/>
          <ac:spMkLst>
            <pc:docMk/>
            <pc:sldMk cId="1202927184" sldId="268"/>
            <ac:spMk id="2" creationId="{CBE3D793-C95E-7F2F-2A28-D74B8C72E242}"/>
          </ac:spMkLst>
        </pc:spChg>
      </pc:sldChg>
      <pc:sldChg chg="addSp delSp modSp add mod">
        <pc:chgData name="최원석" userId="8fe4b6c4-5852-4eae-9fb3-2312f5e3be17" providerId="ADAL" clId="{A3AA9C5F-D60C-4B6F-800A-C32A5B26A341}" dt="2022-05-16T07:06:31.034" v="4747" actId="1076"/>
        <pc:sldMkLst>
          <pc:docMk/>
          <pc:sldMk cId="1236103717" sldId="269"/>
        </pc:sldMkLst>
        <pc:spChg chg="mod">
          <ac:chgData name="최원석" userId="8fe4b6c4-5852-4eae-9fb3-2312f5e3be17" providerId="ADAL" clId="{A3AA9C5F-D60C-4B6F-800A-C32A5B26A341}" dt="2022-05-16T07:00:00.537" v="4631"/>
          <ac:spMkLst>
            <pc:docMk/>
            <pc:sldMk cId="1236103717" sldId="269"/>
            <ac:spMk id="2" creationId="{33416760-37EB-772F-D174-A31015EF8C7F}"/>
          </ac:spMkLst>
        </pc:spChg>
        <pc:spChg chg="add mod">
          <ac:chgData name="최원석" userId="8fe4b6c4-5852-4eae-9fb3-2312f5e3be17" providerId="ADAL" clId="{A3AA9C5F-D60C-4B6F-800A-C32A5B26A341}" dt="2022-05-16T07:06:31.034" v="4747" actId="1076"/>
          <ac:spMkLst>
            <pc:docMk/>
            <pc:sldMk cId="1236103717" sldId="269"/>
            <ac:spMk id="17" creationId="{B99C2228-790C-5BC6-119D-26495C39167D}"/>
          </ac:spMkLst>
        </pc:spChg>
        <pc:spChg chg="del">
          <ac:chgData name="최원석" userId="8fe4b6c4-5852-4eae-9fb3-2312f5e3be17" providerId="ADAL" clId="{A3AA9C5F-D60C-4B6F-800A-C32A5B26A341}" dt="2022-05-16T07:00:03.826" v="4632" actId="478"/>
          <ac:spMkLst>
            <pc:docMk/>
            <pc:sldMk cId="1236103717" sldId="269"/>
            <ac:spMk id="20" creationId="{40F9B059-4177-7845-A949-C3E396F86B54}"/>
          </ac:spMkLst>
        </pc:spChg>
        <pc:picChg chg="add mod">
          <ac:chgData name="최원석" userId="8fe4b6c4-5852-4eae-9fb3-2312f5e3be17" providerId="ADAL" clId="{A3AA9C5F-D60C-4B6F-800A-C32A5B26A341}" dt="2022-05-16T07:06:01.167" v="4668" actId="1076"/>
          <ac:picMkLst>
            <pc:docMk/>
            <pc:sldMk cId="1236103717" sldId="269"/>
            <ac:picMk id="12" creationId="{C1BC1396-6D49-EDF8-797F-8781DF4E4FAD}"/>
          </ac:picMkLst>
        </pc:picChg>
      </pc:sldChg>
      <pc:sldChg chg="addSp delSp modSp add mod">
        <pc:chgData name="최원석" userId="8fe4b6c4-5852-4eae-9fb3-2312f5e3be17" providerId="ADAL" clId="{A3AA9C5F-D60C-4B6F-800A-C32A5B26A341}" dt="2022-05-16T07:20:26.955" v="5505"/>
        <pc:sldMkLst>
          <pc:docMk/>
          <pc:sldMk cId="3817773782" sldId="270"/>
        </pc:sldMkLst>
        <pc:spChg chg="mod">
          <ac:chgData name="최원석" userId="8fe4b6c4-5852-4eae-9fb3-2312f5e3be17" providerId="ADAL" clId="{A3AA9C5F-D60C-4B6F-800A-C32A5B26A341}" dt="2022-05-16T07:07:12.028" v="4752" actId="1076"/>
          <ac:spMkLst>
            <pc:docMk/>
            <pc:sldMk cId="3817773782" sldId="270"/>
            <ac:spMk id="2" creationId="{33416760-37EB-772F-D174-A31015EF8C7F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4" creationId="{EF7F8454-A6B5-C26B-5AA6-C5C8820FB6C3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5" creationId="{4E41018B-7ECC-142F-3EE8-9FCE4DD8A907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6" creationId="{D329FCAE-E08F-799E-D3B4-A9BB8AE3F918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7" creationId="{1CA2788A-CB2D-AA4B-325A-02B5BF39CF7B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9" creationId="{3DC81CF3-0651-9F97-742E-B7907EDDCBAA}"/>
          </ac:spMkLst>
        </pc:spChg>
        <pc:spChg chg="del">
          <ac:chgData name="최원석" userId="8fe4b6c4-5852-4eae-9fb3-2312f5e3be17" providerId="ADAL" clId="{A3AA9C5F-D60C-4B6F-800A-C32A5B26A341}" dt="2022-05-16T07:07:15.548" v="4755" actId="478"/>
          <ac:spMkLst>
            <pc:docMk/>
            <pc:sldMk cId="3817773782" sldId="270"/>
            <ac:spMk id="10" creationId="{74D0B76E-3713-AB86-D3E1-65091C1C4CF7}"/>
          </ac:spMkLst>
        </pc:spChg>
        <pc:spChg chg="del">
          <ac:chgData name="최원석" userId="8fe4b6c4-5852-4eae-9fb3-2312f5e3be17" providerId="ADAL" clId="{A3AA9C5F-D60C-4B6F-800A-C32A5B26A341}" dt="2022-05-16T07:07:14.788" v="4754" actId="478"/>
          <ac:spMkLst>
            <pc:docMk/>
            <pc:sldMk cId="3817773782" sldId="270"/>
            <ac:spMk id="13" creationId="{498D2CB5-FB6C-F179-AD49-D39CBE988A68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14" creationId="{A87C9739-59E3-39D0-7533-1606211FEC92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15" creationId="{B622C204-F683-7392-0B58-E62F08C3DCFF}"/>
          </ac:spMkLst>
        </pc:spChg>
        <pc:spChg chg="mod">
          <ac:chgData name="최원석" userId="8fe4b6c4-5852-4eae-9fb3-2312f5e3be17" providerId="ADAL" clId="{A3AA9C5F-D60C-4B6F-800A-C32A5B26A341}" dt="2022-05-16T07:15:03.292" v="5259"/>
          <ac:spMkLst>
            <pc:docMk/>
            <pc:sldMk cId="3817773782" sldId="270"/>
            <ac:spMk id="17" creationId="{B99C2228-790C-5BC6-119D-26495C39167D}"/>
          </ac:spMkLst>
        </pc:spChg>
        <pc:spChg chg="add del mod">
          <ac:chgData name="최원석" userId="8fe4b6c4-5852-4eae-9fb3-2312f5e3be17" providerId="ADAL" clId="{A3AA9C5F-D60C-4B6F-800A-C32A5B26A341}" dt="2022-05-16T07:13:05.898" v="5054" actId="478"/>
          <ac:spMkLst>
            <pc:docMk/>
            <pc:sldMk cId="3817773782" sldId="270"/>
            <ac:spMk id="21" creationId="{BFF0EB9B-DBC9-6487-1B84-4F94A4A7395B}"/>
          </ac:spMkLst>
        </pc:spChg>
        <pc:spChg chg="add del mod">
          <ac:chgData name="최원석" userId="8fe4b6c4-5852-4eae-9fb3-2312f5e3be17" providerId="ADAL" clId="{A3AA9C5F-D60C-4B6F-800A-C32A5B26A341}" dt="2022-05-16T07:13:04.748" v="5053" actId="478"/>
          <ac:spMkLst>
            <pc:docMk/>
            <pc:sldMk cId="3817773782" sldId="270"/>
            <ac:spMk id="22" creationId="{9A2D6D2A-9B8D-53DF-07AB-72B92FCB04F4}"/>
          </ac:spMkLst>
        </pc:spChg>
        <pc:spChg chg="add mod">
          <ac:chgData name="최원석" userId="8fe4b6c4-5852-4eae-9fb3-2312f5e3be17" providerId="ADAL" clId="{A3AA9C5F-D60C-4B6F-800A-C32A5B26A341}" dt="2022-05-16T07:17:17.093" v="5292" actId="1076"/>
          <ac:spMkLst>
            <pc:docMk/>
            <pc:sldMk cId="3817773782" sldId="270"/>
            <ac:spMk id="24" creationId="{D8E24C63-0B1E-A408-C782-DA8C0852BF59}"/>
          </ac:spMkLst>
        </pc:spChg>
        <pc:spChg chg="add mod">
          <ac:chgData name="최원석" userId="8fe4b6c4-5852-4eae-9fb3-2312f5e3be17" providerId="ADAL" clId="{A3AA9C5F-D60C-4B6F-800A-C32A5B26A341}" dt="2022-05-16T07:19:05.113" v="5375" actId="20577"/>
          <ac:spMkLst>
            <pc:docMk/>
            <pc:sldMk cId="3817773782" sldId="270"/>
            <ac:spMk id="25" creationId="{7C87FEBD-038E-7813-4A93-048C1BD4EFAA}"/>
          </ac:spMkLst>
        </pc:spChg>
        <pc:spChg chg="add mod">
          <ac:chgData name="최원석" userId="8fe4b6c4-5852-4eae-9fb3-2312f5e3be17" providerId="ADAL" clId="{A3AA9C5F-D60C-4B6F-800A-C32A5B26A341}" dt="2022-05-16T07:19:07.142" v="5376" actId="20577"/>
          <ac:spMkLst>
            <pc:docMk/>
            <pc:sldMk cId="3817773782" sldId="270"/>
            <ac:spMk id="26" creationId="{B58AEAB3-5671-37B8-FE33-E1AE786F912E}"/>
          </ac:spMkLst>
        </pc:spChg>
        <pc:spChg chg="add mod">
          <ac:chgData name="최원석" userId="8fe4b6c4-5852-4eae-9fb3-2312f5e3be17" providerId="ADAL" clId="{A3AA9C5F-D60C-4B6F-800A-C32A5B26A341}" dt="2022-05-16T07:17:17.093" v="5292" actId="1076"/>
          <ac:spMkLst>
            <pc:docMk/>
            <pc:sldMk cId="3817773782" sldId="270"/>
            <ac:spMk id="27" creationId="{05823D22-A223-2F80-2185-9DFB4787053B}"/>
          </ac:spMkLst>
        </pc:spChg>
        <pc:spChg chg="add mod">
          <ac:chgData name="최원석" userId="8fe4b6c4-5852-4eae-9fb3-2312f5e3be17" providerId="ADAL" clId="{A3AA9C5F-D60C-4B6F-800A-C32A5B26A341}" dt="2022-05-16T07:17:17.093" v="5292" actId="1076"/>
          <ac:spMkLst>
            <pc:docMk/>
            <pc:sldMk cId="3817773782" sldId="270"/>
            <ac:spMk id="28" creationId="{0AEE09C4-83B6-4FC6-FDC1-B85B6E97B016}"/>
          </ac:spMkLst>
        </pc:spChg>
        <pc:spChg chg="add mod">
          <ac:chgData name="최원석" userId="8fe4b6c4-5852-4eae-9fb3-2312f5e3be17" providerId="ADAL" clId="{A3AA9C5F-D60C-4B6F-800A-C32A5B26A341}" dt="2022-05-16T07:17:59.613" v="5333" actId="113"/>
          <ac:spMkLst>
            <pc:docMk/>
            <pc:sldMk cId="3817773782" sldId="270"/>
            <ac:spMk id="38" creationId="{DCEB6238-EF52-9977-6411-41F0E81228D8}"/>
          </ac:spMkLst>
        </pc:spChg>
        <pc:spChg chg="add mod">
          <ac:chgData name="최원석" userId="8fe4b6c4-5852-4eae-9fb3-2312f5e3be17" providerId="ADAL" clId="{A3AA9C5F-D60C-4B6F-800A-C32A5B26A341}" dt="2022-05-16T07:18:05.643" v="5335" actId="1076"/>
          <ac:spMkLst>
            <pc:docMk/>
            <pc:sldMk cId="3817773782" sldId="270"/>
            <ac:spMk id="40" creationId="{A636032E-D9EF-9975-7FC3-AF035B553CF6}"/>
          </ac:spMkLst>
        </pc:spChg>
        <pc:spChg chg="add mod">
          <ac:chgData name="최원석" userId="8fe4b6c4-5852-4eae-9fb3-2312f5e3be17" providerId="ADAL" clId="{A3AA9C5F-D60C-4B6F-800A-C32A5B26A341}" dt="2022-05-16T07:18:57.693" v="5371" actId="404"/>
          <ac:spMkLst>
            <pc:docMk/>
            <pc:sldMk cId="3817773782" sldId="270"/>
            <ac:spMk id="42" creationId="{2FAFD52E-D228-47F5-3FEF-9F24236F2E94}"/>
          </ac:spMkLst>
        </pc:spChg>
        <pc:spChg chg="add mod">
          <ac:chgData name="최원석" userId="8fe4b6c4-5852-4eae-9fb3-2312f5e3be17" providerId="ADAL" clId="{A3AA9C5F-D60C-4B6F-800A-C32A5B26A341}" dt="2022-05-16T07:18:55.593" v="5368" actId="1076"/>
          <ac:spMkLst>
            <pc:docMk/>
            <pc:sldMk cId="3817773782" sldId="270"/>
            <ac:spMk id="43" creationId="{3628320C-8AD7-5E6C-19CC-2304C7247260}"/>
          </ac:spMkLst>
        </pc:spChg>
        <pc:spChg chg="add mod">
          <ac:chgData name="최원석" userId="8fe4b6c4-5852-4eae-9fb3-2312f5e3be17" providerId="ADAL" clId="{A3AA9C5F-D60C-4B6F-800A-C32A5B26A341}" dt="2022-05-16T07:18:48.893" v="5364" actId="404"/>
          <ac:spMkLst>
            <pc:docMk/>
            <pc:sldMk cId="3817773782" sldId="270"/>
            <ac:spMk id="44" creationId="{8F4B83B7-CE20-760F-125B-BE28CA5EDA3D}"/>
          </ac:spMkLst>
        </pc:spChg>
        <pc:spChg chg="add mod">
          <ac:chgData name="최원석" userId="8fe4b6c4-5852-4eae-9fb3-2312f5e3be17" providerId="ADAL" clId="{A3AA9C5F-D60C-4B6F-800A-C32A5B26A341}" dt="2022-05-16T07:19:03.223" v="5374" actId="20577"/>
          <ac:spMkLst>
            <pc:docMk/>
            <pc:sldMk cId="3817773782" sldId="270"/>
            <ac:spMk id="45" creationId="{4F08115C-87D9-28E5-2D4F-071804978DAA}"/>
          </ac:spMkLst>
        </pc:spChg>
        <pc:spChg chg="add mod">
          <ac:chgData name="최원석" userId="8fe4b6c4-5852-4eae-9fb3-2312f5e3be17" providerId="ADAL" clId="{A3AA9C5F-D60C-4B6F-800A-C32A5B26A341}" dt="2022-05-16T07:19:47.303" v="5388" actId="1076"/>
          <ac:spMkLst>
            <pc:docMk/>
            <pc:sldMk cId="3817773782" sldId="270"/>
            <ac:spMk id="48" creationId="{A0CEC95E-F794-CAB9-EBA1-FFA81873CFD3}"/>
          </ac:spMkLst>
        </pc:spChg>
        <pc:spChg chg="add mod">
          <ac:chgData name="최원석" userId="8fe4b6c4-5852-4eae-9fb3-2312f5e3be17" providerId="ADAL" clId="{A3AA9C5F-D60C-4B6F-800A-C32A5B26A341}" dt="2022-05-16T07:20:26.955" v="5505"/>
          <ac:spMkLst>
            <pc:docMk/>
            <pc:sldMk cId="3817773782" sldId="270"/>
            <ac:spMk id="49" creationId="{265EEF0C-4161-156F-973B-F4AC2866221A}"/>
          </ac:spMkLst>
        </pc:spChg>
        <pc:picChg chg="del">
          <ac:chgData name="최원석" userId="8fe4b6c4-5852-4eae-9fb3-2312f5e3be17" providerId="ADAL" clId="{A3AA9C5F-D60C-4B6F-800A-C32A5B26A341}" dt="2022-05-16T07:07:16.888" v="4756" actId="478"/>
          <ac:picMkLst>
            <pc:docMk/>
            <pc:sldMk cId="3817773782" sldId="270"/>
            <ac:picMk id="12" creationId="{C1BC1396-6D49-EDF8-797F-8781DF4E4FAD}"/>
          </ac:picMkLst>
        </pc:picChg>
        <pc:picChg chg="add del mod">
          <ac:chgData name="최원석" userId="8fe4b6c4-5852-4eae-9fb3-2312f5e3be17" providerId="ADAL" clId="{A3AA9C5F-D60C-4B6F-800A-C32A5B26A341}" dt="2022-05-16T07:12:36.768" v="5050" actId="478"/>
          <ac:picMkLst>
            <pc:docMk/>
            <pc:sldMk cId="3817773782" sldId="270"/>
            <ac:picMk id="18" creationId="{A9043B30-9E1E-74AB-8A05-46E860FFF762}"/>
          </ac:picMkLst>
        </pc:picChg>
        <pc:cxnChg chg="del mod">
          <ac:chgData name="최원석" userId="8fe4b6c4-5852-4eae-9fb3-2312f5e3be17" providerId="ADAL" clId="{A3AA9C5F-D60C-4B6F-800A-C32A5B26A341}" dt="2022-05-16T07:07:14.068" v="4753" actId="478"/>
          <ac:cxnSpMkLst>
            <pc:docMk/>
            <pc:sldMk cId="3817773782" sldId="270"/>
            <ac:cxnSpMk id="8" creationId="{1B069559-4D42-D7B5-1A1A-CD270789C9A4}"/>
          </ac:cxnSpMkLst>
        </pc:cxnChg>
        <pc:cxnChg chg="del mod">
          <ac:chgData name="최원석" userId="8fe4b6c4-5852-4eae-9fb3-2312f5e3be17" providerId="ADAL" clId="{A3AA9C5F-D60C-4B6F-800A-C32A5B26A341}" dt="2022-05-16T07:07:14.068" v="4753" actId="478"/>
          <ac:cxnSpMkLst>
            <pc:docMk/>
            <pc:sldMk cId="3817773782" sldId="270"/>
            <ac:cxnSpMk id="11" creationId="{9076231B-D359-96F5-E032-6F33255009AC}"/>
          </ac:cxnSpMkLst>
        </pc:cxnChg>
        <pc:cxnChg chg="del mod">
          <ac:chgData name="최원석" userId="8fe4b6c4-5852-4eae-9fb3-2312f5e3be17" providerId="ADAL" clId="{A3AA9C5F-D60C-4B6F-800A-C32A5B26A341}" dt="2022-05-16T07:07:14.068" v="4753" actId="478"/>
          <ac:cxnSpMkLst>
            <pc:docMk/>
            <pc:sldMk cId="3817773782" sldId="270"/>
            <ac:cxnSpMk id="16" creationId="{03003542-0B72-E50E-AB5C-1004C8E40AF5}"/>
          </ac:cxnSpMkLst>
        </pc:cxnChg>
        <pc:cxnChg chg="add del mod">
          <ac:chgData name="최원석" userId="8fe4b6c4-5852-4eae-9fb3-2312f5e3be17" providerId="ADAL" clId="{A3AA9C5F-D60C-4B6F-800A-C32A5B26A341}" dt="2022-05-16T07:12:38.338" v="5051" actId="478"/>
          <ac:cxnSpMkLst>
            <pc:docMk/>
            <pc:sldMk cId="3817773782" sldId="270"/>
            <ac:cxnSpMk id="20" creationId="{FBF39423-58A7-7F66-D5C1-A31F81993918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0" creationId="{AEB401D7-AAB4-FF06-7FA0-A151170B38E3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1" creationId="{983681E8-4D79-1DB2-86E6-D9DFD7EF8FD6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2" creationId="{5E014673-8E9F-4E14-D94C-0984A5C27E54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3" creationId="{DE666E76-924C-8202-9E66-67B9D873CFC4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4" creationId="{400F7328-1DE2-38DF-D85E-5CCDF52A092E}"/>
          </ac:cxnSpMkLst>
        </pc:cxnChg>
        <pc:cxnChg chg="add mod">
          <ac:chgData name="최원석" userId="8fe4b6c4-5852-4eae-9fb3-2312f5e3be17" providerId="ADAL" clId="{A3AA9C5F-D60C-4B6F-800A-C32A5B26A341}" dt="2022-05-16T07:17:21.604" v="5294" actId="1076"/>
          <ac:cxnSpMkLst>
            <pc:docMk/>
            <pc:sldMk cId="3817773782" sldId="270"/>
            <ac:cxnSpMk id="37" creationId="{3A229C3A-C4E7-874F-0F98-118563A192FE}"/>
          </ac:cxnSpMkLst>
        </pc:cxnChg>
        <pc:cxnChg chg="add mod">
          <ac:chgData name="최원석" userId="8fe4b6c4-5852-4eae-9fb3-2312f5e3be17" providerId="ADAL" clId="{A3AA9C5F-D60C-4B6F-800A-C32A5B26A341}" dt="2022-05-16T07:18:03.653" v="5334" actId="14100"/>
          <ac:cxnSpMkLst>
            <pc:docMk/>
            <pc:sldMk cId="3817773782" sldId="270"/>
            <ac:cxnSpMk id="39" creationId="{652CE4BA-9E94-7406-4E31-D3A31EAA58CF}"/>
          </ac:cxnSpMkLst>
        </pc:cxnChg>
        <pc:cxnChg chg="add mod">
          <ac:chgData name="최원석" userId="8fe4b6c4-5852-4eae-9fb3-2312f5e3be17" providerId="ADAL" clId="{A3AA9C5F-D60C-4B6F-800A-C32A5B26A341}" dt="2022-05-16T07:19:17.783" v="5378" actId="13822"/>
          <ac:cxnSpMkLst>
            <pc:docMk/>
            <pc:sldMk cId="3817773782" sldId="270"/>
            <ac:cxnSpMk id="47" creationId="{0EC5E6DC-3BBA-4C59-2CB2-6C8BEDDB909B}"/>
          </ac:cxnSpMkLst>
        </pc:cxnChg>
      </pc:sldChg>
      <pc:sldChg chg="modSp add mod ord">
        <pc:chgData name="최원석" userId="8fe4b6c4-5852-4eae-9fb3-2312f5e3be17" providerId="ADAL" clId="{A3AA9C5F-D60C-4B6F-800A-C32A5B26A341}" dt="2022-05-16T07:24:08.123" v="6010" actId="14100"/>
        <pc:sldMkLst>
          <pc:docMk/>
          <pc:sldMk cId="1739028212" sldId="271"/>
        </pc:sldMkLst>
        <pc:spChg chg="mod">
          <ac:chgData name="최원석" userId="8fe4b6c4-5852-4eae-9fb3-2312f5e3be17" providerId="ADAL" clId="{A3AA9C5F-D60C-4B6F-800A-C32A5B26A341}" dt="2022-05-16T07:24:08.123" v="6010" actId="14100"/>
          <ac:spMkLst>
            <pc:docMk/>
            <pc:sldMk cId="1739028212" sldId="271"/>
            <ac:spMk id="17" creationId="{B99C2228-790C-5BC6-119D-26495C39167D}"/>
          </ac:spMkLst>
        </pc:spChg>
        <pc:spChg chg="mod">
          <ac:chgData name="최원석" userId="8fe4b6c4-5852-4eae-9fb3-2312f5e3be17" providerId="ADAL" clId="{A3AA9C5F-D60C-4B6F-800A-C32A5B26A341}" dt="2022-05-16T07:12:56.938" v="5052" actId="113"/>
          <ac:spMkLst>
            <pc:docMk/>
            <pc:sldMk cId="1739028212" sldId="271"/>
            <ac:spMk id="22" creationId="{9A2D6D2A-9B8D-53DF-07AB-72B92FCB04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406A8-9D7A-B17C-3E2E-2EC999DE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AB9A6-5302-EF93-03AE-05C87AD6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F8350-1215-C691-2C07-0CE024A9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1A129-CF1E-37D7-A274-C7E04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E7AB3-2E71-3556-2397-AF773665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5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69A57-38EB-4A8F-A473-0008B0EA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3BE81-9C83-88DA-9413-1320B3058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1AE47-5F9C-2A56-2D7B-4E9A07D0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2A6C8-E407-6BC9-3958-30233112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BBD-4460-F60A-BB9B-29D2BAB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7768A2-0918-125C-D31B-345CA5CC5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A9FE7-27F5-C6E6-DA8A-D8F55E37F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8E064-2E5E-36A4-3B6F-FCAAC19B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6A5DF-9B30-868D-357B-FEFEBD4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B74C4-158A-9807-1500-21D71512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B085-DC4B-41C4-F716-3352BC09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37CFC-E843-BC4A-DC43-46833F9C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56FE-F352-644C-57A1-5EB0F005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AF1F8-448F-B9E7-3E44-FAB8DEB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2ABCA-9784-41D3-7B87-26EBD1FB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4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D995-A049-8A9F-8B04-00B7DAEE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EAD81-18C0-BAEB-5C0B-63E5DE50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5F3AA-B19D-B8EB-2631-D22A066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546DA-D731-336E-59FF-ADC42934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31B2C-0E02-97BA-1B9E-70A69573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5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7951-7DA5-77EF-86F6-156B9FD2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89F1C-71F1-F4D6-F06D-FD4311106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E4F7C-C3DB-1988-770B-1723BC78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A4670-FCAC-147A-5EC7-29C28070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B8CBC-4481-1765-73B9-B001D1DF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B9720-46FF-FA50-320C-A0BC30A4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89FA6-C2F0-ECEB-E23E-81AC267B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028FE-1C27-621C-A1B5-EB4AC36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186A3-7B6A-6561-1939-2177C579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452F1-FF06-068A-AFB8-3A17F0795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2224F0-B04F-291A-9BFA-B146B3DF8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73D589-C836-58D2-489C-E1C339DA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684E0F-8044-3A6A-0897-15C502CF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3C2D1-5C4A-88FA-E6C8-92DB860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6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4CDD-4DDD-624E-B8D9-FA229A97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168435-FDB6-5D43-1D69-C7C7581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760E6-6047-44F3-6569-A72D85C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F93FE-1111-FE70-2447-20B77413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5D2A6-79ED-2657-D6FF-B098FC1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C23A8-C4AA-663F-F2DA-BF892EC7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BE214-08D0-EB30-6D7A-33012511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4692-F997-6CFA-D2E8-196A099A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3BE21-A340-820E-C53E-42CE238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5D254-B5DE-203E-8E14-5612043A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67478-5530-8045-9EEE-B8FA079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609C5-40EB-BC4F-62A7-F73B78C6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6F62D-1F4D-6D5B-6E5F-B5D82DA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CDF8-0C95-84C3-E863-03425731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18442-7ABA-2F34-477A-DA213261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DFC56-B490-7F8D-C288-CA3CAA74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E1449-3FC9-67AC-F188-9E7EDEF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2F4B8-0208-2209-5C31-0E5E668B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B9EBA-E1B1-B612-AC12-E7D28F09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13DC85-DB77-3B29-264F-4DFE9A6B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51FA2-3561-C95F-981B-F9706FA4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196F-B449-AB37-06BF-E80C74D66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F1330-522F-B1C1-BFFF-9977C851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CB9E8-167B-15F9-60AF-0219BAB18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7220F-9E78-8EA0-B146-02203774B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배전망</a:t>
            </a:r>
            <a:r>
              <a:rPr lang="ko-KR" altLang="en-US" dirty="0"/>
              <a:t> 비용 분담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18E82-07C3-D0FB-527D-B034E60DE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4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8B02-A2A5-AEC2-382B-9F352E6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해결방법의 또 다른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CA952-1247-820A-DC1B-2BF4C1B3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근본적으로 배전망의 변동성</a:t>
            </a:r>
            <a:r>
              <a:rPr lang="en-US" altLang="ko-KR" dirty="0"/>
              <a:t>(</a:t>
            </a:r>
            <a:r>
              <a:rPr lang="ko-KR" altLang="en-US" dirty="0"/>
              <a:t>신재생</a:t>
            </a:r>
            <a:r>
              <a:rPr lang="en-US" altLang="ko-KR" dirty="0"/>
              <a:t>E </a:t>
            </a:r>
            <a:r>
              <a:rPr lang="ko-KR" altLang="en-US" dirty="0"/>
              <a:t>침투</a:t>
            </a:r>
            <a:r>
              <a:rPr lang="en-US" altLang="ko-KR" dirty="0"/>
              <a:t>)</a:t>
            </a:r>
            <a:r>
              <a:rPr lang="ko-KR" altLang="en-US" dirty="0"/>
              <a:t>을 고려하지 않아 </a:t>
            </a:r>
            <a:r>
              <a:rPr lang="ko-KR" altLang="en-US" b="1" dirty="0"/>
              <a:t>비용 분담의 높은 위험성을 내포</a:t>
            </a:r>
            <a:r>
              <a:rPr lang="ko-KR" altLang="en-US" dirty="0"/>
              <a:t>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시간 단위로 계산을 해도 결과적으로 </a:t>
            </a:r>
            <a:r>
              <a:rPr lang="ko-KR" altLang="en-US" b="1" dirty="0"/>
              <a:t>단순 평균이나 합으로 비용 분담을 해 크게 의미가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결국 추가 배전망은 </a:t>
            </a:r>
            <a:r>
              <a:rPr lang="en-US" altLang="ko-KR" sz="2000" dirty="0">
                <a:sym typeface="Wingdings" panose="05000000000000000000" pitchFamily="2" charset="2"/>
              </a:rPr>
              <a:t>peak </a:t>
            </a:r>
            <a:r>
              <a:rPr lang="ko-KR" altLang="en-US" sz="2000" dirty="0">
                <a:sym typeface="Wingdings" panose="05000000000000000000" pitchFamily="2" charset="2"/>
              </a:rPr>
              <a:t>시간대의 </a:t>
            </a:r>
            <a:r>
              <a:rPr lang="en-US" altLang="ko-KR" sz="2000" dirty="0">
                <a:sym typeface="Wingdings" panose="05000000000000000000" pitchFamily="2" charset="2"/>
              </a:rPr>
              <a:t>congestion</a:t>
            </a:r>
            <a:r>
              <a:rPr lang="ko-KR" altLang="en-US" sz="2000" dirty="0">
                <a:sym typeface="Wingdings" panose="05000000000000000000" pitchFamily="2" charset="2"/>
              </a:rPr>
              <a:t>으로 건설하는 건데 위와 같이 단순 평균을 이용하면 </a:t>
            </a:r>
            <a:r>
              <a:rPr lang="en-US" altLang="ko-KR" sz="2000" dirty="0">
                <a:sym typeface="Wingdings" panose="05000000000000000000" pitchFamily="2" charset="2"/>
              </a:rPr>
              <a:t>peak </a:t>
            </a:r>
            <a:r>
              <a:rPr lang="ko-KR" altLang="en-US" sz="2000" dirty="0">
                <a:sym typeface="Wingdings" panose="05000000000000000000" pitchFamily="2" charset="2"/>
              </a:rPr>
              <a:t>시간대의 가중치가 상대적으로 낮게 측정되는 결과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97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04DEC-08FB-D1EE-9493-2610569C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논문의 해결법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1A6CE-B0B2-DD14-C081-7B7AAD46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b="1" dirty="0"/>
              <a:t>확률적 중기 예측을 통하여 신뢰 구간별 수요를 제공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수요를 확률적으로 제공하여 비용 분담 위험성 감소</a:t>
            </a:r>
            <a:endParaRPr lang="en-US" altLang="ko-KR" sz="100" dirty="0"/>
          </a:p>
          <a:p>
            <a:pPr>
              <a:lnSpc>
                <a:spcPct val="170000"/>
              </a:lnSpc>
            </a:pPr>
            <a:r>
              <a:rPr lang="ko-KR" altLang="en-US" b="1" dirty="0"/>
              <a:t>신뢰 구간별 수요 예측을 </a:t>
            </a:r>
            <a:r>
              <a:rPr lang="en-US" altLang="ko-KR" b="1" dirty="0"/>
              <a:t>input</a:t>
            </a:r>
            <a:r>
              <a:rPr lang="ko-KR" altLang="en-US" b="1" dirty="0"/>
              <a:t>으로 하는 </a:t>
            </a:r>
            <a:r>
              <a:rPr lang="en-US" altLang="ko-KR" b="1" dirty="0"/>
              <a:t>stochastic cooperative game theory</a:t>
            </a:r>
            <a:r>
              <a:rPr lang="ko-KR" altLang="en-US" b="1" dirty="0"/>
              <a:t>를 이용하여 각 참가자의 희소 가치까지 고려한 비용 분담</a:t>
            </a:r>
            <a:br>
              <a:rPr lang="en-US" altLang="ko-KR" b="1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확률과 편익을 고려한 비용 분담으로 비용 회수 측면에서 공평한 비용 분담 가능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b="1" dirty="0"/>
              <a:t>시간 별로 출력된 결과를 </a:t>
            </a:r>
            <a:r>
              <a:rPr lang="en-US" altLang="ko-KR" b="1" dirty="0"/>
              <a:t>Fuzzy weighted average</a:t>
            </a:r>
            <a:r>
              <a:rPr lang="ko-KR" altLang="en-US" b="1" dirty="0"/>
              <a:t>를 이용하여 최종 비용 분담</a:t>
            </a:r>
            <a:br>
              <a:rPr lang="en-US" altLang="ko-KR" b="1" dirty="0"/>
            </a:br>
            <a:r>
              <a:rPr lang="en-US" altLang="ko-KR" dirty="0">
                <a:sym typeface="Wingdings" panose="05000000000000000000" pitchFamily="2" charset="2"/>
              </a:rPr>
              <a:t> peak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off-peak</a:t>
            </a:r>
            <a:r>
              <a:rPr lang="ko-KR" altLang="en-US" dirty="0">
                <a:sym typeface="Wingdings" panose="05000000000000000000" pitchFamily="2" charset="2"/>
              </a:rPr>
              <a:t>의 가중을 다루게 두어 실용적인 비용 분담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ACC4B1-7937-7CB8-278F-16B0D361127F}"/>
              </a:ext>
            </a:extLst>
          </p:cNvPr>
          <p:cNvSpPr/>
          <p:nvPr/>
        </p:nvSpPr>
        <p:spPr>
          <a:xfrm>
            <a:off x="1523997" y="130629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Parameter Distribution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89E22C1-F209-8B31-12CA-3283FAFD004D}"/>
              </a:ext>
            </a:extLst>
          </p:cNvPr>
          <p:cNvSpPr/>
          <p:nvPr/>
        </p:nvSpPr>
        <p:spPr>
          <a:xfrm>
            <a:off x="3448591" y="836024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80AAD9-AB5E-681A-ED33-8268E5170B2E}"/>
              </a:ext>
            </a:extLst>
          </p:cNvPr>
          <p:cNvSpPr/>
          <p:nvPr/>
        </p:nvSpPr>
        <p:spPr>
          <a:xfrm>
            <a:off x="1523997" y="1280843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Multi – Gaussian Distribution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0C6811B-540D-FD79-4864-28ECA9CBE9CD}"/>
              </a:ext>
            </a:extLst>
          </p:cNvPr>
          <p:cNvSpPr/>
          <p:nvPr/>
        </p:nvSpPr>
        <p:spPr>
          <a:xfrm>
            <a:off x="3448591" y="1986238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B6D8A-8F39-CA5D-F22E-1D898B3EE7E2}"/>
              </a:ext>
            </a:extLst>
          </p:cNvPr>
          <p:cNvSpPr/>
          <p:nvPr/>
        </p:nvSpPr>
        <p:spPr>
          <a:xfrm>
            <a:off x="1523997" y="2431057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Gibbs Sampling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5A17806-9301-5B43-2EE3-D0AA64887B2F}"/>
              </a:ext>
            </a:extLst>
          </p:cNvPr>
          <p:cNvSpPr/>
          <p:nvPr/>
        </p:nvSpPr>
        <p:spPr>
          <a:xfrm>
            <a:off x="3448591" y="3136452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14D0B5-50E2-8BAF-CD17-78E8ED7C150A}"/>
              </a:ext>
            </a:extLst>
          </p:cNvPr>
          <p:cNvSpPr/>
          <p:nvPr/>
        </p:nvSpPr>
        <p:spPr>
          <a:xfrm>
            <a:off x="1523997" y="3581271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Quantile Regression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4AAE93E-16F5-59E4-AE1E-845E402E0797}"/>
              </a:ext>
            </a:extLst>
          </p:cNvPr>
          <p:cNvSpPr/>
          <p:nvPr/>
        </p:nvSpPr>
        <p:spPr>
          <a:xfrm>
            <a:off x="3448591" y="4286666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006340-A972-F58B-AB87-FDC4004392EB}"/>
              </a:ext>
            </a:extLst>
          </p:cNvPr>
          <p:cNvSpPr/>
          <p:nvPr/>
        </p:nvSpPr>
        <p:spPr>
          <a:xfrm>
            <a:off x="1523997" y="4731485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Calculation Profit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C5B90E5-2326-2BAC-2B58-BE2B9AD69A5E}"/>
              </a:ext>
            </a:extLst>
          </p:cNvPr>
          <p:cNvSpPr/>
          <p:nvPr/>
        </p:nvSpPr>
        <p:spPr>
          <a:xfrm>
            <a:off x="3448591" y="5436880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01DE4E-00B2-FF05-E16F-25D3E46ED1EE}"/>
              </a:ext>
            </a:extLst>
          </p:cNvPr>
          <p:cNvSpPr/>
          <p:nvPr/>
        </p:nvSpPr>
        <p:spPr>
          <a:xfrm>
            <a:off x="1523997" y="5881699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Stochastic Cooperative Game Theory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755AB83-ED9A-A233-DBE9-D241657F2D61}"/>
              </a:ext>
            </a:extLst>
          </p:cNvPr>
          <p:cNvSpPr/>
          <p:nvPr/>
        </p:nvSpPr>
        <p:spPr>
          <a:xfrm rot="16200000">
            <a:off x="6004894" y="6011986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8F8CBB-C940-8658-06A0-738C4762A8C6}"/>
              </a:ext>
            </a:extLst>
          </p:cNvPr>
          <p:cNvSpPr/>
          <p:nvPr/>
        </p:nvSpPr>
        <p:spPr>
          <a:xfrm>
            <a:off x="6699070" y="5881699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Cost Allocation Results by Period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812397C-081B-CB22-9756-9E88CB8E3E0D}"/>
              </a:ext>
            </a:extLst>
          </p:cNvPr>
          <p:cNvSpPr/>
          <p:nvPr/>
        </p:nvSpPr>
        <p:spPr>
          <a:xfrm rot="10800000">
            <a:off x="8536576" y="5436879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90D84-399B-88A8-9EC0-945EDA1C8D6D}"/>
              </a:ext>
            </a:extLst>
          </p:cNvPr>
          <p:cNvSpPr/>
          <p:nvPr/>
        </p:nvSpPr>
        <p:spPr>
          <a:xfrm>
            <a:off x="6699070" y="4731484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Fuzzy Weighted Average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1DFB7-9F3B-4532-2D97-C289A2391894}"/>
              </a:ext>
            </a:extLst>
          </p:cNvPr>
          <p:cNvSpPr txBox="1"/>
          <p:nvPr/>
        </p:nvSpPr>
        <p:spPr>
          <a:xfrm>
            <a:off x="7711440" y="1815515"/>
            <a:ext cx="3971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 CHART</a:t>
            </a:r>
            <a:endParaRPr lang="ko-KR" alt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821CC-C84A-D376-3BFA-41504D96CB84}"/>
              </a:ext>
            </a:extLst>
          </p:cNvPr>
          <p:cNvSpPr txBox="1"/>
          <p:nvPr/>
        </p:nvSpPr>
        <p:spPr>
          <a:xfrm>
            <a:off x="1258553" y="259471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FE6A3-B0D5-2B60-F9AA-D7AF293E3B69}"/>
              </a:ext>
            </a:extLst>
          </p:cNvPr>
          <p:cNvSpPr txBox="1"/>
          <p:nvPr/>
        </p:nvSpPr>
        <p:spPr>
          <a:xfrm>
            <a:off x="1256377" y="1417732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E1626-BDCC-3C03-4963-E97777B96236}"/>
              </a:ext>
            </a:extLst>
          </p:cNvPr>
          <p:cNvSpPr txBox="1"/>
          <p:nvPr/>
        </p:nvSpPr>
        <p:spPr>
          <a:xfrm>
            <a:off x="1256377" y="2575993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1CA3A-BF8D-C91C-1118-C18BABB7C718}"/>
              </a:ext>
            </a:extLst>
          </p:cNvPr>
          <p:cNvSpPr txBox="1"/>
          <p:nvPr/>
        </p:nvSpPr>
        <p:spPr>
          <a:xfrm>
            <a:off x="1256377" y="3718665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B0089-AC50-A05F-C16D-4B2236F74751}"/>
              </a:ext>
            </a:extLst>
          </p:cNvPr>
          <p:cNvSpPr txBox="1"/>
          <p:nvPr/>
        </p:nvSpPr>
        <p:spPr>
          <a:xfrm>
            <a:off x="1230082" y="4842201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55365-354D-261E-C325-E459A025D394}"/>
              </a:ext>
            </a:extLst>
          </p:cNvPr>
          <p:cNvSpPr txBox="1"/>
          <p:nvPr/>
        </p:nvSpPr>
        <p:spPr>
          <a:xfrm>
            <a:off x="1256377" y="6021819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CCE8E-E932-1AD8-B8F1-41227BA2C016}"/>
              </a:ext>
            </a:extLst>
          </p:cNvPr>
          <p:cNvSpPr txBox="1"/>
          <p:nvPr/>
        </p:nvSpPr>
        <p:spPr>
          <a:xfrm>
            <a:off x="6446527" y="5999262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8B3655-31CB-F1CF-E500-26D63FFED398}"/>
              </a:ext>
            </a:extLst>
          </p:cNvPr>
          <p:cNvSpPr txBox="1"/>
          <p:nvPr/>
        </p:nvSpPr>
        <p:spPr>
          <a:xfrm>
            <a:off x="6433460" y="4860326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⑧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66290D7-15FB-16EB-3DDB-B23A4C8D0DF6}"/>
              </a:ext>
            </a:extLst>
          </p:cNvPr>
          <p:cNvSpPr/>
          <p:nvPr/>
        </p:nvSpPr>
        <p:spPr>
          <a:xfrm rot="10800000">
            <a:off x="8536576" y="4286666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7BCD2C-7A44-95A8-C401-FCF1096761E2}"/>
              </a:ext>
            </a:extLst>
          </p:cNvPr>
          <p:cNvSpPr/>
          <p:nvPr/>
        </p:nvSpPr>
        <p:spPr>
          <a:xfrm>
            <a:off x="6699070" y="3581271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Final Allocation Ratio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E1BB7C-820E-F25D-8612-E0E612C7EB0D}"/>
              </a:ext>
            </a:extLst>
          </p:cNvPr>
          <p:cNvSpPr txBox="1"/>
          <p:nvPr/>
        </p:nvSpPr>
        <p:spPr>
          <a:xfrm>
            <a:off x="6446527" y="3693479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148104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8454-A6B5-C26B-5AA6-C5C8820FB6C3}"/>
              </a:ext>
            </a:extLst>
          </p:cNvPr>
          <p:cNvSpPr txBox="1"/>
          <p:nvPr/>
        </p:nvSpPr>
        <p:spPr>
          <a:xfrm>
            <a:off x="1942013" y="2717820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1018B-7ECC-142F-3EE8-9FCE4DD8A907}"/>
              </a:ext>
            </a:extLst>
          </p:cNvPr>
          <p:cNvSpPr txBox="1"/>
          <p:nvPr/>
        </p:nvSpPr>
        <p:spPr>
          <a:xfrm>
            <a:off x="8260082" y="271782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329FCAE-E08F-799E-D3B4-A9BB8AE3F918}"/>
              </a:ext>
            </a:extLst>
          </p:cNvPr>
          <p:cNvSpPr/>
          <p:nvPr/>
        </p:nvSpPr>
        <p:spPr>
          <a:xfrm>
            <a:off x="2447111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A2788A-CB2D-AA4B-325A-02B5BF39CF7B}"/>
              </a:ext>
            </a:extLst>
          </p:cNvPr>
          <p:cNvSpPr/>
          <p:nvPr/>
        </p:nvSpPr>
        <p:spPr>
          <a:xfrm>
            <a:off x="8164288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B069559-4D42-D7B5-1A1A-CD270789C9A4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16200000" flipH="1">
            <a:off x="5401493" y="216635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DC81CF3-0651-9F97-742E-B7907EDDCBAA}"/>
              </a:ext>
            </a:extLst>
          </p:cNvPr>
          <p:cNvSpPr/>
          <p:nvPr/>
        </p:nvSpPr>
        <p:spPr>
          <a:xfrm>
            <a:off x="5410202" y="399397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0B76E-3713-AB86-D3E1-65091C1C4CF7}"/>
              </a:ext>
            </a:extLst>
          </p:cNvPr>
          <p:cNvSpPr txBox="1"/>
          <p:nvPr/>
        </p:nvSpPr>
        <p:spPr>
          <a:xfrm>
            <a:off x="5216436" y="4185567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76231B-D359-96F5-E032-6F33255009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638699" y="2979430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D2CB5-FB6C-F179-AD49-D39CBE988A68}"/>
              </a:ext>
            </a:extLst>
          </p:cNvPr>
          <p:cNvSpPr txBox="1"/>
          <p:nvPr/>
        </p:nvSpPr>
        <p:spPr>
          <a:xfrm>
            <a:off x="8904515" y="1580334"/>
            <a:ext cx="216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en-US" altLang="ko-KR" dirty="0"/>
          </a:p>
          <a:p>
            <a:r>
              <a:rPr lang="en-US" altLang="ko-KR" b="1" dirty="0"/>
              <a:t>D</a:t>
            </a:r>
            <a:r>
              <a:rPr lang="en-US" altLang="ko-KR" dirty="0"/>
              <a:t>:     </a:t>
            </a:r>
            <a:r>
              <a:rPr lang="ko-KR" altLang="en-US" dirty="0"/>
              <a:t>간헐적 수요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87C9739-59E3-39D0-7533-1606211FEC92}"/>
              </a:ext>
            </a:extLst>
          </p:cNvPr>
          <p:cNvSpPr/>
          <p:nvPr/>
        </p:nvSpPr>
        <p:spPr>
          <a:xfrm>
            <a:off x="2447111" y="190349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2C204-F683-7392-0B58-E62F08C3DCFF}"/>
              </a:ext>
            </a:extLst>
          </p:cNvPr>
          <p:cNvSpPr txBox="1"/>
          <p:nvPr/>
        </p:nvSpPr>
        <p:spPr>
          <a:xfrm>
            <a:off x="1942013" y="1737683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</a:t>
            </a:r>
            <a:endParaRPr lang="ko-KR" altLang="en-US" sz="28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003542-0B72-E50E-AB5C-1004C8E40AF5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2542905" y="2095087"/>
            <a:ext cx="0" cy="78854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1BC1396-6D49-EDF8-797F-8781DF4E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71" y="4708787"/>
            <a:ext cx="2419688" cy="1771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9C2228-790C-5BC6-119D-26495C39167D}"/>
              </a:ext>
            </a:extLst>
          </p:cNvPr>
          <p:cNvSpPr txBox="1"/>
          <p:nvPr/>
        </p:nvSpPr>
        <p:spPr>
          <a:xfrm>
            <a:off x="1497873" y="5410069"/>
            <a:ext cx="554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까지 진행하면 다음과 같이 </a:t>
            </a:r>
            <a:r>
              <a:rPr lang="en-US" altLang="ko-KR" dirty="0"/>
              <a:t>quantile </a:t>
            </a:r>
            <a:r>
              <a:rPr lang="ko-KR" altLang="en-US" dirty="0"/>
              <a:t>결과가 도출</a:t>
            </a:r>
          </a:p>
        </p:txBody>
      </p:sp>
    </p:spTree>
    <p:extLst>
      <p:ext uri="{BB962C8B-B14F-4D97-AF65-F5344CB8AC3E}">
        <p14:creationId xmlns:p14="http://schemas.microsoft.com/office/powerpoint/2010/main" val="123610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9054737" cy="4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⑥</m:t>
                    </m:r>
                  </m:oMath>
                </a14:m>
                <a:r>
                  <a:rPr lang="ko-KR" altLang="en-US" dirty="0"/>
                  <a:t> 구간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편익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따른 </a:t>
                </a:r>
                <a:r>
                  <a:rPr lang="en-US" altLang="ko-KR" dirty="0"/>
                  <a:t>stochastic cooperative game theory </a:t>
                </a:r>
                <a:r>
                  <a:rPr lang="ko-KR" altLang="en-US" dirty="0"/>
                  <a:t>진행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9054737" cy="444930"/>
              </a:xfrm>
              <a:prstGeom prst="rect">
                <a:avLst/>
              </a:prstGeom>
              <a:blipFill>
                <a:blip r:embed="rId2"/>
                <a:stretch>
                  <a:fillRect l="-67" b="-15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A9043B30-9E1E-74AB-8A05-46E860FF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2227924"/>
            <a:ext cx="7428411" cy="2939388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F39423-58A7-7F66-D5C1-A31F81993918}"/>
              </a:ext>
            </a:extLst>
          </p:cNvPr>
          <p:cNvCxnSpPr/>
          <p:nvPr/>
        </p:nvCxnSpPr>
        <p:spPr>
          <a:xfrm>
            <a:off x="4537166" y="2595154"/>
            <a:ext cx="0" cy="2481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0EB9B-DBC9-6487-1B84-4F94A4A7395B}"/>
                  </a:ext>
                </a:extLst>
              </p:cNvPr>
              <p:cNvSpPr txBox="1"/>
              <p:nvPr/>
            </p:nvSpPr>
            <p:spPr>
              <a:xfrm>
                <a:off x="4258492" y="5089939"/>
                <a:ext cx="557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0EB9B-DBC9-6487-1B84-4F94A4A73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92" y="5089939"/>
                <a:ext cx="5573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2D6D2A-9B8D-53DF-07AB-72B92FCB04F4}"/>
                  </a:ext>
                </a:extLst>
              </p:cNvPr>
              <p:cNvSpPr txBox="1"/>
              <p:nvPr/>
            </p:nvSpPr>
            <p:spPr>
              <a:xfrm>
                <a:off x="838200" y="5534542"/>
                <a:ext cx="7539446" cy="4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⑦</m:t>
                    </m:r>
                  </m:oMath>
                </a14:m>
                <a:r>
                  <a:rPr lang="ko-KR" altLang="en-US" dirty="0"/>
                  <a:t> 구간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참가자들 간의 비용 분담 비율이 등장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2D6D2A-9B8D-53DF-07AB-72B92FCB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34542"/>
                <a:ext cx="7539446" cy="444930"/>
              </a:xfrm>
              <a:prstGeom prst="rect">
                <a:avLst/>
              </a:prstGeom>
              <a:blipFill>
                <a:blip r:embed="rId5"/>
                <a:stretch>
                  <a:fillRect l="-162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10186851" cy="4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⑧</m:t>
                    </m:r>
                  </m:oMath>
                </a14:m>
                <a:r>
                  <a:rPr lang="ko-KR" altLang="en-US" dirty="0"/>
                  <a:t> 모든 구간에서의 비용 분담 결과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Fuzzy weighted average </a:t>
                </a:r>
                <a:r>
                  <a:rPr lang="ko-KR" altLang="en-US" dirty="0"/>
                  <a:t>로 계산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186851" cy="444930"/>
              </a:xfrm>
              <a:prstGeom prst="rect">
                <a:avLst/>
              </a:prstGeom>
              <a:blipFill>
                <a:blip r:embed="rId2"/>
                <a:stretch>
                  <a:fillRect l="-60" b="-15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E24C63-0B1E-A408-C782-DA8C0852BF59}"/>
                  </a:ext>
                </a:extLst>
              </p:cNvPr>
              <p:cNvSpPr txBox="1"/>
              <p:nvPr/>
            </p:nvSpPr>
            <p:spPr>
              <a:xfrm>
                <a:off x="2037806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E24C63-0B1E-A408-C782-DA8C0852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06" y="4277453"/>
                <a:ext cx="522514" cy="444930"/>
              </a:xfrm>
              <a:prstGeom prst="rect">
                <a:avLst/>
              </a:prstGeom>
              <a:blipFill>
                <a:blip r:embed="rId3"/>
                <a:stretch>
                  <a:fillRect r="-4651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87FEBD-038E-7813-4A93-048C1BD4EFAA}"/>
                  </a:ext>
                </a:extLst>
              </p:cNvPr>
              <p:cNvSpPr txBox="1"/>
              <p:nvPr/>
            </p:nvSpPr>
            <p:spPr>
              <a:xfrm>
                <a:off x="2939143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87FEBD-038E-7813-4A93-048C1BD4E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43" y="4277453"/>
                <a:ext cx="522514" cy="444930"/>
              </a:xfrm>
              <a:prstGeom prst="rect">
                <a:avLst/>
              </a:prstGeom>
              <a:blipFill>
                <a:blip r:embed="rId4"/>
                <a:stretch>
                  <a:fillRect r="-4651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8AEAB3-5671-37B8-FE33-E1AE786F912E}"/>
                  </a:ext>
                </a:extLst>
              </p:cNvPr>
              <p:cNvSpPr txBox="1"/>
              <p:nvPr/>
            </p:nvSpPr>
            <p:spPr>
              <a:xfrm>
                <a:off x="3870960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8AEAB3-5671-37B8-FE33-E1AE786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0" y="4277453"/>
                <a:ext cx="522514" cy="444930"/>
              </a:xfrm>
              <a:prstGeom prst="rect">
                <a:avLst/>
              </a:prstGeom>
              <a:blipFill>
                <a:blip r:embed="rId5"/>
                <a:stretch>
                  <a:fillRect r="-3488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823D22-A223-2F80-2185-9DFB4787053B}"/>
                  </a:ext>
                </a:extLst>
              </p:cNvPr>
              <p:cNvSpPr txBox="1"/>
              <p:nvPr/>
            </p:nvSpPr>
            <p:spPr>
              <a:xfrm>
                <a:off x="6479177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823D22-A223-2F80-2185-9DFB4787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7" y="4277453"/>
                <a:ext cx="522514" cy="444930"/>
              </a:xfrm>
              <a:prstGeom prst="rect">
                <a:avLst/>
              </a:prstGeom>
              <a:blipFill>
                <a:blip r:embed="rId6"/>
                <a:stretch>
                  <a:fillRect r="-5814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EE09C4-83B6-4FC6-FDC1-B85B6E97B016}"/>
                  </a:ext>
                </a:extLst>
              </p:cNvPr>
              <p:cNvSpPr txBox="1"/>
              <p:nvPr/>
            </p:nvSpPr>
            <p:spPr>
              <a:xfrm>
                <a:off x="5175068" y="4353051"/>
                <a:ext cx="5225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EE09C4-83B6-4FC6-FDC1-B85B6E97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068" y="4353051"/>
                <a:ext cx="5225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B401D7-AAB4-FF06-7FA0-A151170B38E3}"/>
              </a:ext>
            </a:extLst>
          </p:cNvPr>
          <p:cNvCxnSpPr>
            <a:stCxn id="24" idx="0"/>
          </p:cNvCxnSpPr>
          <p:nvPr/>
        </p:nvCxnSpPr>
        <p:spPr>
          <a:xfrm flipV="1">
            <a:off x="2299063" y="3864192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3681E8-4D79-1DB2-86E6-D9DFD7EF8FD6}"/>
              </a:ext>
            </a:extLst>
          </p:cNvPr>
          <p:cNvCxnSpPr/>
          <p:nvPr/>
        </p:nvCxnSpPr>
        <p:spPr>
          <a:xfrm flipV="1">
            <a:off x="3204754" y="3864191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014673-8E9F-4E14-D94C-0984A5C27E54}"/>
              </a:ext>
            </a:extLst>
          </p:cNvPr>
          <p:cNvCxnSpPr/>
          <p:nvPr/>
        </p:nvCxnSpPr>
        <p:spPr>
          <a:xfrm flipV="1">
            <a:off x="4132217" y="3864191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666E76-924C-8202-9E66-67B9D873CFC4}"/>
              </a:ext>
            </a:extLst>
          </p:cNvPr>
          <p:cNvCxnSpPr/>
          <p:nvPr/>
        </p:nvCxnSpPr>
        <p:spPr>
          <a:xfrm flipV="1">
            <a:off x="6736080" y="3864190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0F7328-1DE2-38DF-D85E-5CCDF52A092E}"/>
              </a:ext>
            </a:extLst>
          </p:cNvPr>
          <p:cNvCxnSpPr>
            <a:cxnSpLocks/>
          </p:cNvCxnSpPr>
          <p:nvPr/>
        </p:nvCxnSpPr>
        <p:spPr>
          <a:xfrm>
            <a:off x="2299063" y="3864190"/>
            <a:ext cx="4437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229C3A-C4E7-874F-0F98-118563A192FE}"/>
              </a:ext>
            </a:extLst>
          </p:cNvPr>
          <p:cNvCxnSpPr/>
          <p:nvPr/>
        </p:nvCxnSpPr>
        <p:spPr>
          <a:xfrm flipV="1">
            <a:off x="4506686" y="3450929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EB6238-EF52-9977-6411-41F0E81228D8}"/>
              </a:ext>
            </a:extLst>
          </p:cNvPr>
          <p:cNvSpPr txBox="1"/>
          <p:nvPr/>
        </p:nvSpPr>
        <p:spPr>
          <a:xfrm>
            <a:off x="2730136" y="3049928"/>
            <a:ext cx="355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Aggregated index</a:t>
            </a:r>
            <a:endParaRPr lang="ko-KR" altLang="en-US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52CE4BA-9E94-7406-4E31-D3A31EAA58CF}"/>
              </a:ext>
            </a:extLst>
          </p:cNvPr>
          <p:cNvCxnSpPr>
            <a:cxnSpLocks/>
          </p:cNvCxnSpPr>
          <p:nvPr/>
        </p:nvCxnSpPr>
        <p:spPr>
          <a:xfrm flipV="1">
            <a:off x="4508863" y="2795451"/>
            <a:ext cx="0" cy="254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36032E-D9EF-9975-7FC3-AF035B553CF6}"/>
              </a:ext>
            </a:extLst>
          </p:cNvPr>
          <p:cNvSpPr txBox="1"/>
          <p:nvPr/>
        </p:nvSpPr>
        <p:spPr>
          <a:xfrm>
            <a:off x="2730135" y="2436166"/>
            <a:ext cx="355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Result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AFD52E-D228-47F5-3FEF-9F24236F2E94}"/>
                  </a:ext>
                </a:extLst>
              </p:cNvPr>
              <p:cNvSpPr txBox="1"/>
              <p:nvPr/>
            </p:nvSpPr>
            <p:spPr>
              <a:xfrm>
                <a:off x="6213566" y="3876889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AFD52E-D228-47F5-3FEF-9F24236F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6" y="3876889"/>
                <a:ext cx="522514" cy="284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28320C-8AD7-5E6C-19CC-2304C7247260}"/>
                  </a:ext>
                </a:extLst>
              </p:cNvPr>
              <p:cNvSpPr txBox="1"/>
              <p:nvPr/>
            </p:nvSpPr>
            <p:spPr>
              <a:xfrm>
                <a:off x="3664133" y="3876889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28320C-8AD7-5E6C-19CC-2304C724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33" y="3876889"/>
                <a:ext cx="522514" cy="284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4B83B7-CE20-760F-125B-BE28CA5EDA3D}"/>
                  </a:ext>
                </a:extLst>
              </p:cNvPr>
              <p:cNvSpPr txBox="1"/>
              <p:nvPr/>
            </p:nvSpPr>
            <p:spPr>
              <a:xfrm>
                <a:off x="2638697" y="3877577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4B83B7-CE20-760F-125B-BE28CA5ED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97" y="3877577"/>
                <a:ext cx="522514" cy="2846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08115C-87D9-28E5-2D4F-071804978DAA}"/>
                  </a:ext>
                </a:extLst>
              </p:cNvPr>
              <p:cNvSpPr txBox="1"/>
              <p:nvPr/>
            </p:nvSpPr>
            <p:spPr>
              <a:xfrm>
                <a:off x="1765664" y="3876888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08115C-87D9-28E5-2D4F-07180497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664" y="3876888"/>
                <a:ext cx="522514" cy="2846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EC5E6DC-3BBA-4C59-2CB2-6C8BEDDB909B}"/>
              </a:ext>
            </a:extLst>
          </p:cNvPr>
          <p:cNvCxnSpPr/>
          <p:nvPr/>
        </p:nvCxnSpPr>
        <p:spPr>
          <a:xfrm>
            <a:off x="5175068" y="2620832"/>
            <a:ext cx="756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CEC95E-F794-CAB9-EBA1-FFA81873CFD3}"/>
                  </a:ext>
                </a:extLst>
              </p:cNvPr>
              <p:cNvSpPr txBox="1"/>
              <p:nvPr/>
            </p:nvSpPr>
            <p:spPr>
              <a:xfrm>
                <a:off x="5765072" y="2420332"/>
                <a:ext cx="1236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CEC95E-F794-CAB9-EBA1-FFA81873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72" y="2420332"/>
                <a:ext cx="12366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5EEF0C-4161-156F-973B-F4AC2866221A}"/>
                  </a:ext>
                </a:extLst>
              </p:cNvPr>
              <p:cNvSpPr txBox="1"/>
              <p:nvPr/>
            </p:nvSpPr>
            <p:spPr>
              <a:xfrm>
                <a:off x="838198" y="5346483"/>
                <a:ext cx="1018685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⑨</m:t>
                    </m:r>
                  </m:oMath>
                </a14:m>
                <a:r>
                  <a:rPr lang="ko-KR" altLang="en-US" dirty="0"/>
                  <a:t> 최종 비용 분담 결과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ko-KR" altLang="en-US" dirty="0"/>
                  <a:t>를 통해 </a:t>
                </a:r>
                <a:r>
                  <a:rPr lang="ko-KR" altLang="en-US" dirty="0" err="1"/>
                  <a:t>배전망</a:t>
                </a:r>
                <a:r>
                  <a:rPr lang="ko-KR" altLang="en-US" dirty="0"/>
                  <a:t> 비용 분담 진행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5EEF0C-4161-156F-973B-F4AC28662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346483"/>
                <a:ext cx="10186851" cy="374526"/>
              </a:xfrm>
              <a:prstGeom prst="rect">
                <a:avLst/>
              </a:prstGeom>
              <a:blipFill>
                <a:blip r:embed="rId13"/>
                <a:stretch>
                  <a:fillRect l="-6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7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5FEE-AC85-A2A8-FEAC-1F3174B5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35887-F738-DA5D-E4C2-99069CD4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Smart-grid </a:t>
            </a:r>
            <a:r>
              <a:rPr lang="en-US" altLang="ko-KR" dirty="0">
                <a:sym typeface="Wingdings" panose="05000000000000000000" pitchFamily="2" charset="2"/>
              </a:rPr>
              <a:t> Power on System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예측과 게임 이론의 연결 매우 부자연스럽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게임 이론 자체적인 내용이 부실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비용 분담 결과가 다소 애매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단순 </a:t>
            </a:r>
            <a:r>
              <a:rPr lang="en-US" altLang="ko-KR" dirty="0"/>
              <a:t>PTDF </a:t>
            </a:r>
            <a:r>
              <a:rPr lang="ko-KR" altLang="en-US" dirty="0"/>
              <a:t>사용과 결과가 크게 다르지 않음</a:t>
            </a:r>
          </a:p>
        </p:txBody>
      </p:sp>
    </p:spTree>
    <p:extLst>
      <p:ext uri="{BB962C8B-B14F-4D97-AF65-F5344CB8AC3E}">
        <p14:creationId xmlns:p14="http://schemas.microsoft.com/office/powerpoint/2010/main" val="296545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5FEE-AC85-A2A8-FEAC-1F3174B5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35887-F738-DA5D-E4C2-99069CD4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현재 중</a:t>
            </a:r>
            <a:r>
              <a:rPr lang="en-US" altLang="ko-KR" dirty="0"/>
              <a:t>·</a:t>
            </a:r>
            <a:r>
              <a:rPr lang="ko-KR" altLang="en-US" dirty="0"/>
              <a:t>단기 수요 예측의 정확도는 </a:t>
            </a:r>
            <a:r>
              <a:rPr lang="en-US" altLang="ko-KR" b="1" dirty="0"/>
              <a:t>93~95%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대부분의 </a:t>
            </a:r>
            <a:r>
              <a:rPr lang="en-US" altLang="ko-KR" dirty="0"/>
              <a:t>ISO/RTO</a:t>
            </a:r>
            <a:r>
              <a:rPr lang="ko-KR" altLang="en-US" dirty="0"/>
              <a:t>는 수요 예측을 이용한 </a:t>
            </a:r>
            <a:r>
              <a:rPr lang="ko-KR" altLang="en-US" b="1" dirty="0"/>
              <a:t>조류 흐름 파악</a:t>
            </a:r>
            <a:r>
              <a:rPr lang="ko-KR" altLang="en-US" dirty="0"/>
              <a:t>으로 </a:t>
            </a:r>
            <a:r>
              <a:rPr lang="ko-KR" altLang="en-US" dirty="0" err="1"/>
              <a:t>배전망</a:t>
            </a:r>
            <a:r>
              <a:rPr lang="ko-KR" altLang="en-US" dirty="0"/>
              <a:t> 건설 비용을 분담함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국가 및 </a:t>
            </a:r>
            <a:r>
              <a:rPr lang="en-US" altLang="ko-KR" dirty="0"/>
              <a:t>ISO </a:t>
            </a:r>
            <a:r>
              <a:rPr lang="ko-KR" altLang="en-US" dirty="0"/>
              <a:t>별로 구체적인 비용 분담 방법은 다르지만</a:t>
            </a:r>
            <a:r>
              <a:rPr lang="en-US" altLang="ko-KR" dirty="0"/>
              <a:t>, </a:t>
            </a:r>
            <a:r>
              <a:rPr lang="ko-KR" altLang="en-US" dirty="0"/>
              <a:t>대표적인 방법으로 </a:t>
            </a:r>
            <a:r>
              <a:rPr lang="en-US" altLang="ko-KR" dirty="0"/>
              <a:t>‘</a:t>
            </a:r>
            <a:r>
              <a:rPr lang="en-US" altLang="ko-KR" b="1" dirty="0"/>
              <a:t>postage stamp method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 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peak </a:t>
            </a:r>
            <a:r>
              <a:rPr lang="ko-KR" altLang="en-US" dirty="0">
                <a:sym typeface="Wingdings" panose="05000000000000000000" pitchFamily="2" charset="2"/>
              </a:rPr>
              <a:t>시간 대의 전력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기여도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기준으로 비용 분담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6020D-E46F-2D9C-D3AA-733EF3DB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3FD02-B40E-5889-D80A-6D941F59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신재생에너지가 계통에 침투하면서</a:t>
            </a:r>
            <a:r>
              <a:rPr lang="en-US" altLang="ko-KR" dirty="0"/>
              <a:t>, </a:t>
            </a:r>
            <a:r>
              <a:rPr lang="ko-KR" altLang="en-US" dirty="0" err="1"/>
              <a:t>배전망</a:t>
            </a:r>
            <a:r>
              <a:rPr lang="ko-KR" altLang="en-US" dirty="0"/>
              <a:t> </a:t>
            </a:r>
            <a:r>
              <a:rPr lang="ko-KR" altLang="en-US" b="1" dirty="0"/>
              <a:t>수요 예측은 더욱 난항</a:t>
            </a:r>
            <a:r>
              <a:rPr lang="ko-KR" altLang="en-US" dirty="0"/>
              <a:t> 예상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신재생</a:t>
            </a:r>
            <a:r>
              <a:rPr lang="en-US" altLang="ko-KR" dirty="0">
                <a:sym typeface="Wingdings" panose="05000000000000000000" pitchFamily="2" charset="2"/>
              </a:rPr>
              <a:t>E</a:t>
            </a:r>
            <a:r>
              <a:rPr lang="ko-KR" altLang="en-US" dirty="0">
                <a:sym typeface="Wingdings" panose="05000000000000000000" pitchFamily="2" charset="2"/>
              </a:rPr>
              <a:t>의 자가소비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배전망</a:t>
            </a:r>
            <a:r>
              <a:rPr lang="ko-KR" altLang="en-US" dirty="0">
                <a:sym typeface="Wingdings" panose="05000000000000000000" pitchFamily="2" charset="2"/>
              </a:rPr>
              <a:t> 내부에서 전력 생산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신재생</a:t>
            </a:r>
            <a:r>
              <a:rPr lang="en-US" altLang="ko-KR" dirty="0">
                <a:sym typeface="Wingdings" panose="05000000000000000000" pitchFamily="2" charset="2"/>
              </a:rPr>
              <a:t>E</a:t>
            </a:r>
            <a:r>
              <a:rPr lang="ko-KR" altLang="en-US" dirty="0">
                <a:sym typeface="Wingdings" panose="05000000000000000000" pitchFamily="2" charset="2"/>
              </a:rPr>
              <a:t>가 참여함과 동시에 </a:t>
            </a:r>
            <a:r>
              <a:rPr lang="en-US" altLang="ko-KR" dirty="0">
                <a:sym typeface="Wingdings" panose="05000000000000000000" pitchFamily="2" charset="2"/>
              </a:rPr>
              <a:t>V2G</a:t>
            </a:r>
            <a:r>
              <a:rPr lang="ko-KR" altLang="en-US" dirty="0">
                <a:sym typeface="Wingdings" panose="05000000000000000000" pitchFamily="2" charset="2"/>
              </a:rPr>
              <a:t>나 </a:t>
            </a:r>
            <a:r>
              <a:rPr lang="en-US" altLang="ko-KR" dirty="0">
                <a:sym typeface="Wingdings" panose="05000000000000000000" pitchFamily="2" charset="2"/>
              </a:rPr>
              <a:t>ESS </a:t>
            </a:r>
            <a:r>
              <a:rPr lang="ko-KR" altLang="en-US" dirty="0">
                <a:sym typeface="Wingdings" panose="05000000000000000000" pitchFamily="2" charset="2"/>
              </a:rPr>
              <a:t>등 </a:t>
            </a:r>
            <a:r>
              <a:rPr lang="ko-KR" altLang="en-US" b="1" dirty="0">
                <a:sym typeface="Wingdings" panose="05000000000000000000" pitchFamily="2" charset="2"/>
              </a:rPr>
              <a:t>여러가지 </a:t>
            </a:r>
            <a:r>
              <a:rPr lang="ko-KR" altLang="en-US" b="1" dirty="0" err="1">
                <a:sym typeface="Wingdings" panose="05000000000000000000" pitchFamily="2" charset="2"/>
              </a:rPr>
              <a:t>배전망</a:t>
            </a:r>
            <a:r>
              <a:rPr lang="ko-KR" altLang="en-US" b="1" dirty="0">
                <a:sym typeface="Wingdings" panose="05000000000000000000" pitchFamily="2" charset="2"/>
              </a:rPr>
              <a:t> 사업체 등장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이에 반해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비용 분담 방식이 </a:t>
            </a:r>
            <a:r>
              <a:rPr lang="ko-KR" altLang="en-US" b="1" dirty="0">
                <a:sym typeface="Wingdings" panose="05000000000000000000" pitchFamily="2" charset="2"/>
              </a:rPr>
              <a:t>너무 단순함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000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D793-C95E-7F2F-2A28-D74B8C7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BCC79-736D-C310-E189-A624745F749D}"/>
              </a:ext>
            </a:extLst>
          </p:cNvPr>
          <p:cNvSpPr txBox="1"/>
          <p:nvPr/>
        </p:nvSpPr>
        <p:spPr>
          <a:xfrm>
            <a:off x="1942012" y="3397088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ADB9D-55EF-9838-58F8-361A02D40384}"/>
              </a:ext>
            </a:extLst>
          </p:cNvPr>
          <p:cNvSpPr txBox="1"/>
          <p:nvPr/>
        </p:nvSpPr>
        <p:spPr>
          <a:xfrm>
            <a:off x="8260081" y="3397088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4F3077-2627-AB87-1F85-7140AB90FE9C}"/>
              </a:ext>
            </a:extLst>
          </p:cNvPr>
          <p:cNvSpPr/>
          <p:nvPr/>
        </p:nvSpPr>
        <p:spPr>
          <a:xfrm>
            <a:off x="2447110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C7B1E1-E88E-572A-4DB2-E1102A587DD6}"/>
              </a:ext>
            </a:extLst>
          </p:cNvPr>
          <p:cNvSpPr/>
          <p:nvPr/>
        </p:nvSpPr>
        <p:spPr>
          <a:xfrm>
            <a:off x="8164287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73A0FD-8C0C-8C97-E818-53FC639C5E5E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rot="16200000" flipH="1">
            <a:off x="5401492" y="895903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DDBA17F-768A-8FAF-ADC7-83A54C21C0A5}"/>
              </a:ext>
            </a:extLst>
          </p:cNvPr>
          <p:cNvSpPr/>
          <p:nvPr/>
        </p:nvSpPr>
        <p:spPr>
          <a:xfrm>
            <a:off x="5410201" y="4673247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B77D6-9079-E528-860A-F3A6F5D7A074}"/>
              </a:ext>
            </a:extLst>
          </p:cNvPr>
          <p:cNvSpPr txBox="1"/>
          <p:nvPr/>
        </p:nvSpPr>
        <p:spPr>
          <a:xfrm>
            <a:off x="5216435" y="4864835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2AE8F-9305-F91E-9200-96CAFEB0FAF4}"/>
              </a:ext>
            </a:extLst>
          </p:cNvPr>
          <p:cNvSpPr txBox="1"/>
          <p:nvPr/>
        </p:nvSpPr>
        <p:spPr>
          <a:xfrm>
            <a:off x="8904514" y="4223272"/>
            <a:ext cx="22598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 -&gt; B: 1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 -&gt; B: 30</a:t>
            </a:r>
            <a:r>
              <a:rPr lang="ko-KR" altLang="en-US" dirty="0"/>
              <a:t>분 소요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4FE87-F2B7-272E-C7F2-2310F5165AE5}"/>
              </a:ext>
            </a:extLst>
          </p:cNvPr>
          <p:cNvSpPr txBox="1"/>
          <p:nvPr/>
        </p:nvSpPr>
        <p:spPr>
          <a:xfrm>
            <a:off x="8904515" y="158033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9FB413-4B4C-1BE9-092A-537AF21C7F16}"/>
              </a:ext>
            </a:extLst>
          </p:cNvPr>
          <p:cNvSpPr/>
          <p:nvPr/>
        </p:nvSpPr>
        <p:spPr>
          <a:xfrm>
            <a:off x="1470991" y="1690688"/>
            <a:ext cx="341906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석아 여기서 시간 개념은 </a:t>
            </a:r>
            <a:r>
              <a:rPr lang="ko-KR" altLang="en-US" dirty="0" err="1"/>
              <a:t>뭐고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3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D793-C95E-7F2F-2A28-D74B8C7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  <a:r>
              <a:rPr lang="en-US" altLang="ko-KR" dirty="0"/>
              <a:t>; </a:t>
            </a:r>
            <a:r>
              <a:rPr lang="ko-KR" altLang="en-US" b="1" dirty="0"/>
              <a:t>상황 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BCC79-736D-C310-E189-A624745F749D}"/>
              </a:ext>
            </a:extLst>
          </p:cNvPr>
          <p:cNvSpPr txBox="1"/>
          <p:nvPr/>
        </p:nvSpPr>
        <p:spPr>
          <a:xfrm>
            <a:off x="1942012" y="3397088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ADB9D-55EF-9838-58F8-361A02D40384}"/>
              </a:ext>
            </a:extLst>
          </p:cNvPr>
          <p:cNvSpPr txBox="1"/>
          <p:nvPr/>
        </p:nvSpPr>
        <p:spPr>
          <a:xfrm>
            <a:off x="8260081" y="3397088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4F3077-2627-AB87-1F85-7140AB90FE9C}"/>
              </a:ext>
            </a:extLst>
          </p:cNvPr>
          <p:cNvSpPr/>
          <p:nvPr/>
        </p:nvSpPr>
        <p:spPr>
          <a:xfrm>
            <a:off x="2447110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C7B1E1-E88E-572A-4DB2-E1102A587DD6}"/>
              </a:ext>
            </a:extLst>
          </p:cNvPr>
          <p:cNvSpPr/>
          <p:nvPr/>
        </p:nvSpPr>
        <p:spPr>
          <a:xfrm>
            <a:off x="8164287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73A0FD-8C0C-8C97-E818-53FC639C5E5E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rot="16200000" flipH="1">
            <a:off x="5401492" y="895903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DDBA17F-768A-8FAF-ADC7-83A54C21C0A5}"/>
              </a:ext>
            </a:extLst>
          </p:cNvPr>
          <p:cNvSpPr/>
          <p:nvPr/>
        </p:nvSpPr>
        <p:spPr>
          <a:xfrm>
            <a:off x="5410201" y="4673247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B77D6-9079-E528-860A-F3A6F5D7A074}"/>
              </a:ext>
            </a:extLst>
          </p:cNvPr>
          <p:cNvSpPr txBox="1"/>
          <p:nvPr/>
        </p:nvSpPr>
        <p:spPr>
          <a:xfrm>
            <a:off x="5216435" y="4864835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2AE8F-9305-F91E-9200-96CAFEB0FAF4}"/>
              </a:ext>
            </a:extLst>
          </p:cNvPr>
          <p:cNvSpPr txBox="1"/>
          <p:nvPr/>
        </p:nvSpPr>
        <p:spPr>
          <a:xfrm>
            <a:off x="8904514" y="4223272"/>
            <a:ext cx="22598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 -&gt; B: </a:t>
            </a:r>
            <a:r>
              <a:rPr lang="en-US" altLang="ko-KR" b="1" dirty="0">
                <a:solidFill>
                  <a:srgbClr val="FF0000"/>
                </a:solidFill>
              </a:rPr>
              <a:t>30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C -&gt; B: 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F66141-AD90-163F-BFD0-57A508A2EE8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638698" y="3658698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6D20F4-525B-36F0-C24C-9984DD3FA5EB}"/>
              </a:ext>
            </a:extLst>
          </p:cNvPr>
          <p:cNvSpPr txBox="1"/>
          <p:nvPr/>
        </p:nvSpPr>
        <p:spPr>
          <a:xfrm>
            <a:off x="838200" y="1962224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– B </a:t>
            </a:r>
            <a:r>
              <a:rPr lang="ko-KR" altLang="en-US" b="1" dirty="0"/>
              <a:t>연결하는 망 신설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FE8FF-3F3A-E369-E88A-208AEFB00E7D}"/>
              </a:ext>
            </a:extLst>
          </p:cNvPr>
          <p:cNvSpPr txBox="1"/>
          <p:nvPr/>
        </p:nvSpPr>
        <p:spPr>
          <a:xfrm>
            <a:off x="8904515" y="158033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D793-C95E-7F2F-2A28-D74B8C7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  <a:r>
              <a:rPr lang="en-US" altLang="ko-KR" dirty="0"/>
              <a:t>; </a:t>
            </a:r>
            <a:r>
              <a:rPr lang="ko-KR" altLang="en-US" b="1" dirty="0"/>
              <a:t>상황 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BCC79-736D-C310-E189-A624745F749D}"/>
              </a:ext>
            </a:extLst>
          </p:cNvPr>
          <p:cNvSpPr txBox="1"/>
          <p:nvPr/>
        </p:nvSpPr>
        <p:spPr>
          <a:xfrm>
            <a:off x="1942013" y="2717820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ADB9D-55EF-9838-58F8-361A02D40384}"/>
              </a:ext>
            </a:extLst>
          </p:cNvPr>
          <p:cNvSpPr txBox="1"/>
          <p:nvPr/>
        </p:nvSpPr>
        <p:spPr>
          <a:xfrm>
            <a:off x="8260082" y="271782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4F3077-2627-AB87-1F85-7140AB90FE9C}"/>
              </a:ext>
            </a:extLst>
          </p:cNvPr>
          <p:cNvSpPr/>
          <p:nvPr/>
        </p:nvSpPr>
        <p:spPr>
          <a:xfrm>
            <a:off x="2447111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C7B1E1-E88E-572A-4DB2-E1102A587DD6}"/>
              </a:ext>
            </a:extLst>
          </p:cNvPr>
          <p:cNvSpPr/>
          <p:nvPr/>
        </p:nvSpPr>
        <p:spPr>
          <a:xfrm>
            <a:off x="8164288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73A0FD-8C0C-8C97-E818-53FC639C5E5E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rot="16200000" flipH="1">
            <a:off x="5401493" y="216635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DDBA17F-768A-8FAF-ADC7-83A54C21C0A5}"/>
              </a:ext>
            </a:extLst>
          </p:cNvPr>
          <p:cNvSpPr/>
          <p:nvPr/>
        </p:nvSpPr>
        <p:spPr>
          <a:xfrm>
            <a:off x="5410202" y="399397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B77D6-9079-E528-860A-F3A6F5D7A074}"/>
              </a:ext>
            </a:extLst>
          </p:cNvPr>
          <p:cNvSpPr txBox="1"/>
          <p:nvPr/>
        </p:nvSpPr>
        <p:spPr>
          <a:xfrm>
            <a:off x="5216436" y="4185567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2AE8F-9305-F91E-9200-96CAFEB0FAF4}"/>
              </a:ext>
            </a:extLst>
          </p:cNvPr>
          <p:cNvSpPr txBox="1"/>
          <p:nvPr/>
        </p:nvSpPr>
        <p:spPr>
          <a:xfrm>
            <a:off x="8904515" y="3544004"/>
            <a:ext cx="22598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 -&gt; B: </a:t>
            </a:r>
            <a:r>
              <a:rPr lang="en-US" altLang="ko-KR" b="1" dirty="0">
                <a:solidFill>
                  <a:srgbClr val="FF0000"/>
                </a:solidFill>
              </a:rPr>
              <a:t>30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C -&gt; B: 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F66141-AD90-163F-BFD0-57A508A2EE8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638699" y="2979430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6D20F4-525B-36F0-C24C-9984DD3FA5EB}"/>
              </a:ext>
            </a:extLst>
          </p:cNvPr>
          <p:cNvSpPr txBox="1"/>
          <p:nvPr/>
        </p:nvSpPr>
        <p:spPr>
          <a:xfrm>
            <a:off x="838200" y="1962224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– B </a:t>
            </a:r>
            <a:r>
              <a:rPr lang="ko-KR" altLang="en-US" b="1" dirty="0"/>
              <a:t>연결하는 망 신설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11533-4BDC-A9D9-3024-37C41D201334}"/>
                  </a:ext>
                </a:extLst>
              </p:cNvPr>
              <p:cNvSpPr txBox="1"/>
              <p:nvPr/>
            </p:nvSpPr>
            <p:spPr>
              <a:xfrm>
                <a:off x="690155" y="5289560"/>
                <a:ext cx="98232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기존 </a:t>
                </a:r>
                <a:r>
                  <a:rPr lang="en-US" altLang="ko-KR" dirty="0"/>
                  <a:t>postage-stamp </a:t>
                </a:r>
                <a:r>
                  <a:rPr lang="ko-KR" altLang="en-US" dirty="0"/>
                  <a:t>방식으로는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는  </a:t>
                </a:r>
                <a:r>
                  <a:rPr lang="en-US" altLang="ko-KR" dirty="0"/>
                  <a:t>A– B </a:t>
                </a:r>
                <a:r>
                  <a:rPr lang="ko-KR" altLang="en-US" dirty="0"/>
                  <a:t>망 비용 분담에 </a:t>
                </a:r>
                <a:r>
                  <a:rPr lang="ko-KR" altLang="en-US" b="1" dirty="0"/>
                  <a:t>참여 </a:t>
                </a:r>
                <a:r>
                  <a:rPr lang="en-US" altLang="ko-KR" b="1" dirty="0"/>
                  <a:t>X</a:t>
                </a:r>
              </a:p>
              <a:p>
                <a:pPr algn="ctr"/>
                <a:endParaRPr lang="en-US" altLang="ko-KR" b="1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체 망 보강 비용</a:t>
                </a:r>
                <a:r>
                  <a:rPr lang="ko-KR" altLang="en-US" b="1" dirty="0"/>
                  <a:t>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ko-KR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가 분담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11533-4BDC-A9D9-3024-37C41D20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5" y="5289560"/>
                <a:ext cx="9823269" cy="923330"/>
              </a:xfrm>
              <a:prstGeom prst="rect">
                <a:avLst/>
              </a:prstGeom>
              <a:blipFill>
                <a:blip r:embed="rId2"/>
                <a:stretch>
                  <a:fillRect t="-3974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E8650A-109F-F08E-DD4C-AFC8BCCCA002}"/>
              </a:ext>
            </a:extLst>
          </p:cNvPr>
          <p:cNvSpPr txBox="1"/>
          <p:nvPr/>
        </p:nvSpPr>
        <p:spPr>
          <a:xfrm>
            <a:off x="8904515" y="158033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7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  <a:r>
              <a:rPr lang="en-US" altLang="ko-KR" dirty="0"/>
              <a:t>; </a:t>
            </a:r>
            <a:r>
              <a:rPr lang="ko-KR" altLang="en-US" b="1" dirty="0"/>
              <a:t>상황 </a:t>
            </a:r>
            <a:r>
              <a:rPr lang="en-US" altLang="ko-KR" b="1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8454-A6B5-C26B-5AA6-C5C8820FB6C3}"/>
              </a:ext>
            </a:extLst>
          </p:cNvPr>
          <p:cNvSpPr txBox="1"/>
          <p:nvPr/>
        </p:nvSpPr>
        <p:spPr>
          <a:xfrm>
            <a:off x="1942013" y="2717820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1018B-7ECC-142F-3EE8-9FCE4DD8A907}"/>
              </a:ext>
            </a:extLst>
          </p:cNvPr>
          <p:cNvSpPr txBox="1"/>
          <p:nvPr/>
        </p:nvSpPr>
        <p:spPr>
          <a:xfrm>
            <a:off x="8260082" y="271782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329FCAE-E08F-799E-D3B4-A9BB8AE3F918}"/>
              </a:ext>
            </a:extLst>
          </p:cNvPr>
          <p:cNvSpPr/>
          <p:nvPr/>
        </p:nvSpPr>
        <p:spPr>
          <a:xfrm>
            <a:off x="2447111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A2788A-CB2D-AA4B-325A-02B5BF39CF7B}"/>
              </a:ext>
            </a:extLst>
          </p:cNvPr>
          <p:cNvSpPr/>
          <p:nvPr/>
        </p:nvSpPr>
        <p:spPr>
          <a:xfrm>
            <a:off x="8164288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B069559-4D42-D7B5-1A1A-CD270789C9A4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16200000" flipH="1">
            <a:off x="5401493" y="216635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DC81CF3-0651-9F97-742E-B7907EDDCBAA}"/>
              </a:ext>
            </a:extLst>
          </p:cNvPr>
          <p:cNvSpPr/>
          <p:nvPr/>
        </p:nvSpPr>
        <p:spPr>
          <a:xfrm>
            <a:off x="5410202" y="399397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0B76E-3713-AB86-D3E1-65091C1C4CF7}"/>
              </a:ext>
            </a:extLst>
          </p:cNvPr>
          <p:cNvSpPr txBox="1"/>
          <p:nvPr/>
        </p:nvSpPr>
        <p:spPr>
          <a:xfrm>
            <a:off x="5216436" y="4185567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76231B-D359-96F5-E032-6F33255009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638699" y="2979430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D2CB5-FB6C-F179-AD49-D39CBE988A68}"/>
              </a:ext>
            </a:extLst>
          </p:cNvPr>
          <p:cNvSpPr txBox="1"/>
          <p:nvPr/>
        </p:nvSpPr>
        <p:spPr>
          <a:xfrm>
            <a:off x="8904515" y="1580334"/>
            <a:ext cx="216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en-US" altLang="ko-KR" dirty="0"/>
          </a:p>
          <a:p>
            <a:r>
              <a:rPr lang="en-US" altLang="ko-KR" b="1" dirty="0"/>
              <a:t>D</a:t>
            </a:r>
            <a:r>
              <a:rPr lang="en-US" altLang="ko-KR" dirty="0"/>
              <a:t>:     </a:t>
            </a:r>
            <a:r>
              <a:rPr lang="ko-KR" altLang="en-US" dirty="0"/>
              <a:t>간헐적 수요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87C9739-59E3-39D0-7533-1606211FEC92}"/>
              </a:ext>
            </a:extLst>
          </p:cNvPr>
          <p:cNvSpPr/>
          <p:nvPr/>
        </p:nvSpPr>
        <p:spPr>
          <a:xfrm>
            <a:off x="2447111" y="190349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2C204-F683-7392-0B58-E62F08C3DCFF}"/>
              </a:ext>
            </a:extLst>
          </p:cNvPr>
          <p:cNvSpPr txBox="1"/>
          <p:nvPr/>
        </p:nvSpPr>
        <p:spPr>
          <a:xfrm>
            <a:off x="1942013" y="1737683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</a:t>
            </a:r>
            <a:endParaRPr lang="ko-KR" altLang="en-US" sz="28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003542-0B72-E50E-AB5C-1004C8E40AF5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2542905" y="2095087"/>
            <a:ext cx="0" cy="78854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F9B059-4177-7845-A949-C3E396F86B54}"/>
              </a:ext>
            </a:extLst>
          </p:cNvPr>
          <p:cNvSpPr txBox="1"/>
          <p:nvPr/>
        </p:nvSpPr>
        <p:spPr>
          <a:xfrm>
            <a:off x="690155" y="5289560"/>
            <a:ext cx="9823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새로운 수요 </a:t>
            </a:r>
            <a:r>
              <a:rPr lang="en-US" altLang="ko-KR" b="1" dirty="0"/>
              <a:t>D</a:t>
            </a:r>
            <a:r>
              <a:rPr lang="ko-KR" altLang="en-US" b="1" dirty="0"/>
              <a:t>가 선로에 투입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하지만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b="1" dirty="0"/>
              <a:t>peak </a:t>
            </a:r>
            <a:r>
              <a:rPr lang="ko-KR" altLang="en-US" b="1" dirty="0"/>
              <a:t>시간에만 선로를 이용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ko-KR" altLang="en-US" b="1" dirty="0"/>
              <a:t>수시로 선로를 이용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기존 비용 방법에 따르면 </a:t>
            </a:r>
            <a:r>
              <a:rPr lang="en-US" altLang="ko-KR" b="1" dirty="0"/>
              <a:t>D</a:t>
            </a:r>
            <a:r>
              <a:rPr lang="ko-KR" altLang="en-US" b="1" dirty="0"/>
              <a:t>도 </a:t>
            </a:r>
            <a:r>
              <a:rPr lang="en-US" altLang="ko-KR" b="1" dirty="0"/>
              <a:t>A</a:t>
            </a:r>
            <a:r>
              <a:rPr lang="ko-KR" altLang="en-US" b="1" dirty="0"/>
              <a:t>와 똑같이 비용을 분담해야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8DEF1E-F457-73FA-6B86-9FADF9A9E513}"/>
              </a:ext>
            </a:extLst>
          </p:cNvPr>
          <p:cNvSpPr/>
          <p:nvPr/>
        </p:nvSpPr>
        <p:spPr>
          <a:xfrm>
            <a:off x="8488017" y="3826565"/>
            <a:ext cx="3299792" cy="238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지리네</a:t>
            </a:r>
            <a:r>
              <a:rPr lang="en-US" altLang="ko-KR" dirty="0"/>
              <a:t>. </a:t>
            </a:r>
            <a:r>
              <a:rPr lang="ko-KR" altLang="en-US" dirty="0"/>
              <a:t>논문에 그림 잘 그려서 넣자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97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8B02-A2A5-AEC2-382B-9F352E6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이를 해결하기 위한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CA952-1247-820A-DC1B-2BF4C1B3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정확한 비용 분담을 위해</a:t>
            </a:r>
            <a:r>
              <a:rPr lang="en-US" altLang="ko-KR" dirty="0"/>
              <a:t>, </a:t>
            </a:r>
            <a:r>
              <a:rPr lang="ko-KR" altLang="en-US" dirty="0"/>
              <a:t>인근 계통을 대상으로 </a:t>
            </a:r>
            <a:r>
              <a:rPr lang="ko-KR" altLang="en-US" dirty="0" err="1"/>
              <a:t>배전망</a:t>
            </a:r>
            <a:r>
              <a:rPr lang="ko-KR" altLang="en-US" dirty="0"/>
              <a:t> 설치에 따른 편익을 계산</a:t>
            </a:r>
            <a:endParaRPr lang="en-US" altLang="ko-KR" dirty="0"/>
          </a:p>
          <a:p>
            <a:r>
              <a:rPr lang="ko-KR" altLang="en-US" dirty="0"/>
              <a:t>이후 편익을 기준으로 게임이론을 진행하여 비용 분담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en-US" altLang="ko-KR" dirty="0"/>
              <a:t>peak </a:t>
            </a:r>
            <a:r>
              <a:rPr lang="ko-KR" altLang="en-US" dirty="0"/>
              <a:t>시간이 아닌 전체 시간에 대하여 비용 분담을 진행해 최대한 공정성을 확보하려고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12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665</Words>
  <Application>Microsoft Office PowerPoint</Application>
  <PresentationFormat>와이드스크린</PresentationFormat>
  <Paragraphs>117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배전망 비용 분담</vt:lpstr>
      <vt:lpstr>Why?</vt:lpstr>
      <vt:lpstr>현재 상황</vt:lpstr>
      <vt:lpstr>현재 상황의 문제점</vt:lpstr>
      <vt:lpstr>현재 상황의 문제점 예시</vt:lpstr>
      <vt:lpstr>현재 상황의 문제점 예시; 상황 (1)</vt:lpstr>
      <vt:lpstr>현재 상황의 문제점 예시; 상황 (1)</vt:lpstr>
      <vt:lpstr>현재 상황의 문제점 예시; 상황 (2)</vt:lpstr>
      <vt:lpstr>이를 해결하기 위한 방법</vt:lpstr>
      <vt:lpstr>해결방법의 또 다른 문제점</vt:lpstr>
      <vt:lpstr>우리 논문의 해결법</vt:lpstr>
      <vt:lpstr>PowerPoint 프레젠테이션</vt:lpstr>
      <vt:lpstr>적용 예시</vt:lpstr>
      <vt:lpstr>적용 예시</vt:lpstr>
      <vt:lpstr>적용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이두희</cp:lastModifiedBy>
  <cp:revision>2</cp:revision>
  <dcterms:created xsi:type="dcterms:W3CDTF">2022-05-16T05:23:16Z</dcterms:created>
  <dcterms:modified xsi:type="dcterms:W3CDTF">2022-05-16T20:40:49Z</dcterms:modified>
</cp:coreProperties>
</file>