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931" r:id="rId1"/>
  </p:sldMasterIdLst>
  <p:notesMasterIdLst>
    <p:notesMasterId r:id="rId2"/>
  </p:notesMasterIdLst>
  <p:handoutMasterIdLst>
    <p:handoutMasterId r:id="rId3"/>
  </p:handoutMasterIdLst>
  <p:sldIdLst>
    <p:sldId id="257" r:id="rId4"/>
    <p:sldId id="271" r:id="rId5"/>
    <p:sldId id="272" r:id="rId6"/>
    <p:sldId id="273" r:id="rId7"/>
  </p:sldIdLst>
  <p:sldSz cx="12192000" cy="6858000"/>
  <p:notesSz cx="9939338" cy="68072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0" d="100"/>
          <a:sy n="100" d="100"/>
        </p:scale>
        <p:origin x="414" y="222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2022년 8월 18일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2022년 8월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75966"/>
            <a:ext cx="7951470" cy="229743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2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3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4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그룹 12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4" name="직선 연결선 13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8" name="직선 연결선 4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2" name="직선 연결선 3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직선 연결선 63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566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7890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80166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8507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1387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9818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5B65E4-62A8-4988-B07B-5D6D443B14ED}" type="datetime4">
              <a:rPr lang="ko-KR" altLang="en-US" smtClean="0"/>
              <a:t>2022년 5월 25일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EB6286-0DE7-4336-9826-977AD102FCF2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8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5419DA-7218-42E5-A443-F000500111E1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8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그룹 21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3" name="직선 연결선 2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7" name="직선 연결선 5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8" name="직선 연결선 6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직선 연결선 72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1963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1FFC-F755-4558-8D3C-A157D1A01A8A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3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1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401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96A3-957C-4113-A568-B6ED9AEA3D01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23" name="그룹 22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4" name="직선 연결선 23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8" name="직선 연결선 5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그룹 6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직사각형 73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3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25일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22" name="그룹 21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23" name="직선 연결선 22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7" name="직선 연결선 5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그룹 6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8" name="직선 연결선 6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직선 연결선 72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64479" y="935568"/>
            <a:ext cx="8761413" cy="706964"/>
          </a:xfrm>
        </p:spPr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en-US" altLang="ko-KR" sz="2600">
                <a:solidFill>
                  <a:schemeClr val="bg1"/>
                </a:solidFill>
                <a:latin typeface="맑은 고딕"/>
                <a:ea typeface="맑은 고딕"/>
              </a:rPr>
              <a:t>2022-2</a:t>
            </a:r>
            <a:r>
              <a:rPr lang="ko-KR" altLang="en-US" sz="2600">
                <a:solidFill>
                  <a:schemeClr val="bg1"/>
                </a:solidFill>
                <a:latin typeface="맑은 고딕"/>
                <a:ea typeface="맑은 고딕"/>
              </a:rPr>
              <a:t>학기 세종창의학기제 최종성과보고</a:t>
            </a:r>
            <a:br>
              <a:rPr lang="ko-KR" altLang="en-US" sz="3200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ko-KR" altLang="en-US" sz="3200">
                <a:solidFill>
                  <a:schemeClr val="bg1"/>
                </a:solidFill>
                <a:latin typeface="맑은 고딕"/>
                <a:ea typeface="맑은 고딕"/>
              </a:rPr>
              <a:t>창의과제</a:t>
            </a:r>
            <a:r>
              <a:rPr lang="en-US" altLang="ko-KR" sz="3200">
                <a:solidFill>
                  <a:schemeClr val="bg1"/>
                </a:solidFill>
                <a:latin typeface="맑은 고딕"/>
                <a:ea typeface="맑은 고딕"/>
              </a:rPr>
              <a:t>: </a:t>
            </a:r>
            <a:r>
              <a:rPr lang="ko-KR" altLang="en-US" sz="3200">
                <a:solidFill>
                  <a:schemeClr val="bg1"/>
                </a:solidFill>
                <a:latin typeface="맑은 고딕"/>
                <a:ea typeface="맑은 고딕"/>
              </a:rPr>
              <a:t>과제명 기입</a:t>
            </a:r>
            <a:endParaRPr lang="ko-KR" altLang="en-US" sz="32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8528" y="2646392"/>
            <a:ext cx="9601200" cy="24744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맑은 고딕"/>
                <a:ea typeface="맑은 고딕"/>
              </a:rPr>
              <a:t>과목명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신청 학점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: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자기주도창의전공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Ⅰ,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Ⅱ,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Ⅲ,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Ⅳ (12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학점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rtl="0">
              <a:lnSpc>
                <a:spcPct val="150000"/>
              </a:lnSpc>
              <a:defRPr/>
            </a:pPr>
            <a:r>
              <a:rPr lang="ko-KR" altLang="en-US"/>
              <a:t>지도교수</a:t>
            </a:r>
            <a:r>
              <a:rPr lang="en-US" altLang="ko-KR"/>
              <a:t>(</a:t>
            </a:r>
            <a:r>
              <a:rPr lang="ko-KR" altLang="en-US"/>
              <a:t>소속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000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교수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컴퓨터공학과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참여학생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총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00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명 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                      이름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학번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 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이름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학번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ts val="1300"/>
              </a:lnSpc>
              <a:buNone/>
              <a:defRPr/>
            </a:pPr>
            <a:r>
              <a:rPr lang="en-US" altLang="ko-KR"/>
              <a:t>                      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이름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학번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 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이름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학과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학번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5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/>
              <a:buNone/>
              <a:defRPr xmlns:mc="http://schemas.openxmlformats.org/markup-compatibility/2006" xmlns:hp="http://schemas.haansoft.com/office/presentation/8.0" sz="24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20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8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/>
              <a:buNone/>
              <a:defRPr xmlns:mc="http://schemas.openxmlformats.org/markup-compatibility/2006" xmlns:hp="http://schemas.haansoft.com/office/presentation/8.0" sz="1600" kern="1200" mc:Ignorable="hp" hp:hslEmbossed="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800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ko-KR" altLang="en-US" sz="1800" b="1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최종 결과물 및 성과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참여학생별 총 학습시간 및 성과</a:t>
            </a:r>
            <a:endParaRPr lang="ko-KR" altLang="en-US" sz="3200">
              <a:latin typeface="맑은 고딕"/>
              <a:ea typeface="맑은 고딕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1154954" y="2704408"/>
          <a:ext cx="10250979" cy="3013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6607"/>
                <a:gridCol w="1521229"/>
                <a:gridCol w="1346662"/>
                <a:gridCol w="1562793"/>
                <a:gridCol w="4563688"/>
              </a:tblGrid>
              <a:tr h="488420"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이름</a:t>
                      </a: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학과</a:t>
                      </a: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학번</a:t>
                      </a: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총 학습 시간</a:t>
                      </a: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 sz="1400">
                          <a:latin typeface="맑은 고딕"/>
                          <a:ea typeface="맑은 고딕"/>
                        </a:rPr>
                        <a:t>개인 성과</a:t>
                      </a: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88420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41865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543649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84353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566373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endParaRPr lang="ko-KR" altLang="en-US" sz="14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7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sz="3200">
                <a:latin typeface="맑은 고딕"/>
                <a:ea typeface="맑은 고딕"/>
              </a:rPr>
              <a:t>기대 효과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lnSpc>
                <a:spcPct val="150000"/>
              </a:lnSpc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10" y="6285986"/>
            <a:ext cx="437790" cy="437790"/>
          </a:xfrm>
          <a:prstGeom prst="rect">
            <a:avLst/>
          </a:prstGeom>
        </p:spPr>
      </p:pic>
      <p:sp>
        <p:nvSpPr>
          <p:cNvPr id="6" name="부제목 2"/>
          <p:cNvSpPr txBox="1"/>
          <p:nvPr/>
        </p:nvSpPr>
        <p:spPr>
          <a:xfrm>
            <a:off x="772749" y="6295863"/>
            <a:ext cx="11025435" cy="33917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algn="l">
              <a:defRPr/>
            </a:pPr>
            <a:r>
              <a:rPr lang="ko-KR" altLang="en-US" b="1">
                <a:solidFill>
                  <a:srgbClr val="a6a6a6"/>
                </a:solidFill>
                <a:effectLst/>
              </a:rPr>
              <a:t>  세종대학교                                                                                                                            세종창의학기제</a:t>
            </a:r>
            <a:endParaRPr lang="en-US" altLang="ko-KR" sz="1800" b="1">
              <a:solidFill>
                <a:srgbClr val="a6a6a6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와이드스크린</ep:PresentationFormat>
  <ep:Paragraphs>13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이온(회의실)</vt:lpstr>
      <vt:lpstr>2022-2학기 세종창의학기제 최종성과보고 창의과제: 과제명 기입</vt:lpstr>
      <vt:lpstr>최종 결과물 및 성과</vt:lpstr>
      <vt:lpstr>참여학생별 총 학습시간 및 성과</vt:lpstr>
      <vt:lpstr>기대 효과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2018-06-04T06:53:30.000</dcterms:created>
  <dc:creator>Windows User</dc:creator>
  <cp:lastModifiedBy>SEJONG</cp:lastModifiedBy>
  <dcterms:modified xsi:type="dcterms:W3CDTF">2022-08-18T06:22:36.369</dcterms:modified>
  <cp:revision>36</cp:revision>
  <dc:title>창의과제명 :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