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310" r:id="rId4"/>
    <p:sldId id="318" r:id="rId5"/>
    <p:sldId id="317" r:id="rId6"/>
    <p:sldId id="311" r:id="rId7"/>
    <p:sldId id="312" r:id="rId8"/>
    <p:sldId id="314" r:id="rId9"/>
    <p:sldId id="313" r:id="rId10"/>
    <p:sldId id="319" r:id="rId11"/>
    <p:sldId id="320" r:id="rId12"/>
    <p:sldId id="32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7" autoAdjust="0"/>
    <p:restoredTop sz="96340" autoAdjust="0"/>
  </p:normalViewPr>
  <p:slideViewPr>
    <p:cSldViewPr snapToGrid="0">
      <p:cViewPr varScale="1">
        <p:scale>
          <a:sx n="66" d="100"/>
          <a:sy n="66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90A3-DFD4-41E7-BABC-F53AEA39A407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C254-0767-4F30-8E39-0E5998202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54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90A3-DFD4-41E7-BABC-F53AEA39A407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C254-0767-4F30-8E39-0E5998202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40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90A3-DFD4-41E7-BABC-F53AEA39A407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C254-0767-4F30-8E39-0E5998202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22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90A3-DFD4-41E7-BABC-F53AEA39A407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C254-0767-4F30-8E39-0E5998202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76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90A3-DFD4-41E7-BABC-F53AEA39A407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C254-0767-4F30-8E39-0E5998202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03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90A3-DFD4-41E7-BABC-F53AEA39A407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C254-0767-4F30-8E39-0E5998202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89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90A3-DFD4-41E7-BABC-F53AEA39A407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C254-0767-4F30-8E39-0E5998202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88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90A3-DFD4-41E7-BABC-F53AEA39A407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C254-0767-4F30-8E39-0E5998202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56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90A3-DFD4-41E7-BABC-F53AEA39A407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C254-0767-4F30-8E39-0E5998202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67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90A3-DFD4-41E7-BABC-F53AEA39A407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C254-0767-4F30-8E39-0E5998202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61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90A3-DFD4-41E7-BABC-F53AEA39A407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C254-0767-4F30-8E39-0E5998202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4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F90A3-DFD4-41E7-BABC-F53AEA39A407}" type="datetimeFigureOut">
              <a:rPr lang="ru-RU" smtClean="0"/>
              <a:t>22.10.2014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9C254-0767-4F30-8E39-0E5998202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2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212280" cy="2845955"/>
          </a:xfrm>
        </p:spPr>
        <p:txBody>
          <a:bodyPr>
            <a:noAutofit/>
          </a:bodyPr>
          <a:lstStyle/>
          <a:p>
            <a:r>
              <a:rPr lang="ru-RU" sz="6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Плановый аудит кода </a:t>
            </a:r>
            <a:r>
              <a:rPr lang="ru-RU" sz="6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первая </a:t>
            </a:r>
            <a:r>
              <a:rPr lang="ru-RU" sz="6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версия </a:t>
            </a:r>
            <a:r>
              <a:rPr lang="en-US" sz="6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ru-RU" sz="6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Фреймворка</a:t>
            </a:r>
            <a:endParaRPr lang="ru-RU" sz="6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78568"/>
            <a:ext cx="9144000" cy="879231"/>
          </a:xfrm>
        </p:spPr>
        <p:txBody>
          <a:bodyPr/>
          <a:lstStyle/>
          <a:p>
            <a:r>
              <a:rPr lang="ru-RU" dirty="0" smtClean="0"/>
              <a:t>03.</a:t>
            </a:r>
            <a:r>
              <a:rPr lang="en-US" dirty="0" smtClean="0"/>
              <a:t>0</a:t>
            </a:r>
            <a:r>
              <a:rPr lang="ru-RU" dirty="0" smtClean="0"/>
              <a:t>9.2014, «Веб-Эксперт»</a:t>
            </a:r>
            <a:endParaRPr lang="ru-RU" dirty="0"/>
          </a:p>
        </p:txBody>
      </p:sp>
      <p:pic>
        <p:nvPicPr>
          <p:cNvPr id="3074" name="Picture 2" descr="WEB EXPERT Development compa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731" y="4982282"/>
            <a:ext cx="1810537" cy="27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66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124" y="229436"/>
            <a:ext cx="11907915" cy="743351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 </a:t>
            </a:r>
            <a:r>
              <a:rPr lang="en-U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HiBlock</a:t>
            </a:r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ru-RU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функция </a:t>
            </a:r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en-U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</a:t>
            </a:r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- </a:t>
            </a:r>
            <a:r>
              <a:rPr lang="en-U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CustomSetting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5982160" y="1896475"/>
            <a:ext cx="5970224" cy="34334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 err="1" smtClean="0"/>
              <a:t>Header.php</a:t>
            </a:r>
            <a:r>
              <a:rPr lang="ru-RU" sz="3600" dirty="0"/>
              <a:t>:</a:t>
            </a: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	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top_cnt_spec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3814"/>
            <a:ext cx="5747657" cy="25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61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124" y="229436"/>
            <a:ext cx="11907915" cy="743351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 </a:t>
            </a:r>
            <a:r>
              <a:rPr lang="en-U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SaleUtils</a:t>
            </a:r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ru-RU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интернет магазин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124" y="1090670"/>
            <a:ext cx="11701260" cy="4239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Работа с корзиной и заказами</a:t>
            </a:r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10898"/>
          <a:stretch/>
        </p:blipFill>
        <p:spPr>
          <a:xfrm>
            <a:off x="0" y="2102000"/>
            <a:ext cx="12184655" cy="386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676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124" y="229436"/>
            <a:ext cx="11907915" cy="743351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weFramework</a:t>
            </a:r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1.0</a:t>
            </a:r>
            <a:r>
              <a:rPr lang="ru-RU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251124" y="1242662"/>
            <a:ext cx="11287733" cy="5500042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Создать </a:t>
            </a:r>
            <a:r>
              <a:rPr lang="ru-RU" sz="3600" b="1" dirty="0"/>
              <a:t>фасад</a:t>
            </a:r>
            <a:r>
              <a:rPr lang="ru-RU" sz="3600" dirty="0"/>
              <a:t>. Т.е. </a:t>
            </a:r>
            <a:r>
              <a:rPr lang="ru-RU" sz="3600" dirty="0" err="1"/>
              <a:t>фреймворк</a:t>
            </a:r>
            <a:r>
              <a:rPr lang="ru-RU" sz="3600" dirty="0"/>
              <a:t> оберточного </a:t>
            </a:r>
            <a:r>
              <a:rPr lang="ru-RU" sz="3600" dirty="0" smtClean="0"/>
              <a:t>типа над функционалом </a:t>
            </a:r>
            <a:r>
              <a:rPr lang="ru-RU" sz="3600" dirty="0" err="1" smtClean="0"/>
              <a:t>битрикса</a:t>
            </a:r>
            <a:endParaRPr lang="en-US" sz="3600" dirty="0" smtClean="0"/>
          </a:p>
          <a:p>
            <a:r>
              <a:rPr lang="ru-RU" sz="3600" b="1" dirty="0" smtClean="0"/>
              <a:t>Собрать наши наработки</a:t>
            </a:r>
            <a:r>
              <a:rPr lang="ru-RU" sz="3600" dirty="0" smtClean="0"/>
              <a:t>,</a:t>
            </a:r>
            <a:br>
              <a:rPr lang="ru-RU" sz="3600" dirty="0" smtClean="0"/>
            </a:br>
            <a:r>
              <a:rPr lang="ru-RU" sz="3600" dirty="0" smtClean="0"/>
              <a:t>следовать правилам </a:t>
            </a:r>
            <a:br>
              <a:rPr lang="ru-RU" sz="3600" dirty="0" smtClean="0"/>
            </a:br>
            <a:r>
              <a:rPr lang="ru-RU" sz="3600" dirty="0" smtClean="0"/>
              <a:t>написания кода</a:t>
            </a:r>
            <a:endParaRPr lang="en-US" sz="3600" dirty="0" smtClean="0"/>
          </a:p>
          <a:p>
            <a:r>
              <a:rPr lang="ru-RU" sz="3600" b="1" dirty="0"/>
              <a:t>Это </a:t>
            </a:r>
            <a:r>
              <a:rPr lang="ru-RU" sz="3600" b="1" dirty="0" err="1"/>
              <a:t>микрофрейморк</a:t>
            </a:r>
            <a:r>
              <a:rPr lang="ru-RU" sz="3600" dirty="0"/>
              <a:t>.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Т.е</a:t>
            </a:r>
            <a:r>
              <a:rPr lang="ru-RU" sz="3600" dirty="0"/>
              <a:t>. </a:t>
            </a:r>
            <a:r>
              <a:rPr lang="ru-RU" sz="3600" dirty="0" err="1"/>
              <a:t>по-минимуму</a:t>
            </a:r>
            <a:r>
              <a:rPr lang="ru-RU" sz="3600" dirty="0"/>
              <a:t>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нужных </a:t>
            </a:r>
            <a:r>
              <a:rPr lang="ru-RU" sz="3600" dirty="0"/>
              <a:t>методов,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ничего </a:t>
            </a:r>
            <a:r>
              <a:rPr lang="ru-RU" sz="3600" dirty="0"/>
              <a:t>избыточного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и </a:t>
            </a:r>
            <a:r>
              <a:rPr lang="ru-RU" sz="3600" dirty="0"/>
              <a:t>лишнего</a:t>
            </a:r>
          </a:p>
        </p:txBody>
      </p:sp>
      <p:sp>
        <p:nvSpPr>
          <p:cNvPr id="8" name="AutoShape 2" descr="data:image/jpeg;base64,/9j/4AAQSkZJRgABAQAAAQABAAD/2wCEAAkGBxQSEhUTExQWFRUXGB4aGRgYGRsgIBscICEbHhogHx4dICgiJB0lIB0fIjIlJSkrLi4uGx8zODMtNygtLisBCgoKDg0OGhAQGywkICQsLCwvLCwsLCwsLCwsLCwsLCwsLCwsLCwsLCwsLCwsLCwsLCwsLCwsLCwsLCwsLCwsLP/AABEIALcBEwMBIgACEQEDEQH/xAAbAAADAAMBAQAAAAAAAAAAAAAABQYDBAcCAf/EAEkQAAEDAgQEAwMJBQUIAAcAAAECAxEABAUSITEGQVFhEyJxMoGRBxQjQlJiobHBM0Ny0fAVgpKisiQ0U2PC0uHxNURkc3STo//EABgBAQEBAQEAAAAAAAAAAAAAAAABAgME/8QAIBEBAQACAwEAAwEBAAAAAAAAAAECERIhMQMiQVFhgf/aAAwDAQACEQMRAD8A7jRRRQFFFFAUUUUBRRRQFFFFAUUV8WoASSABzNB9opDfcXWzZyJWXXOSGgVk/CpUY9eOvZGnfCVlnI42Z3IV5YgRE6xMjWsZZ8bJ/VkdHUoASTA6mkV7xbbNqyJUXnOSGUlZPw0pfZ4C28Qbm5duFfYUS2meyAZ/zEVTWVi2ynK02htPRKQPyraITiHErtYzqZftkEoCSFAkEqCT5UmAog6Zv/VXZXq2kIQ8FlQSAVmNT1PKewJrxxkP9kWfsqQr/CpJ/Sm776UAqWpKU8yogD4msY4SW3+rt5ZuUL9lQJ6c/hvWao6+4itlqyWzTly4Dsynyg91Hyj1pDeNXa32kOIdZcWowW1hRy5QRKiqPL5pgz0pnlcdahI6fRS5GJwcriCk9eR3+O3Ka3GLlC/ZUD1HMeo3FbRlooooCiiigKKKKAooooCiiigKKKKAooooCiiigKKKKAoopbiGOsMGHFwQQCACYnXWOUVLlJ6GVFIbvi+0REOhwq9lLfmJ9I51rf2pfPx4FuGEn69wYPuQPN8RVFMpQAkmB3qVxzi4NryMZHTmSIT5iSZ03AHqT7qyjhQumbu4df8AuA5EfBJn/NWnxpw4wixdUyyhtbacySgQdCCZjcx1rGctnVWMlpjF/dJ+iYbtxsVOrzHvCQJ+IrYRwl4hzXdw7cHfKCUIHolJn/NHamLFihaG3GyUShJEdCAfX8fjX0XLrQ+kGdI3UI0H4D4ge+tI2rDDmmE5Wm0NjolIE+sbn1pReJy4nbr+2w62fcULH61gueOrZtULKgPcTtPsgkgd6S4pxC7cP2qre3Wg51Bpb4ypWSgg6e1ABJ051Mc8cu4tmlxdWTawcwA5k7e88vjUrjHEzdqcjdwFq+yBnKR157eo9K2Bwk4/rfXLjv8Aym5Q3741PrpT/D8JYYSUtNIQDvCRr6nc++rZuaRzfEcWvbpl9tPhOIBIKRq4cqtMoTB1IkTyHxqrHhJl2Hbh1d2r76vIOwQkx7jNLyhKLXE0ohGV1ZSRoR5EER01mIqhsrIONIdbXClIScwM8uoM7947VMJxmqtNrdhLaQlCUoSNgkAAe4UnxbS8s+6nB/8AzWa9XN+7bpKnQFJH1pj01Aj4pHrUlf8AFq13TPhs+KpsqhCDoVLSQPPtznapc5LIadGUmdDrU1xFf2TH7R0IXySjVU8oTrH4Vr/2ZiF1/vD4tWz+7Y1XHdZ2PpIptg3DFta6ttDP/wARXmWf7x290CtohsYxt9QByXDQJT4K15wVapB8gMkwSepq1we/U20hD5WpYSJWUkFXcpPmn3H1rHxbva//AJLX+oU+WgKEEAjodaxjhxtv9W14YuUL9lQVG8Hb16Vlpe9hKDqmUkbEcvjqPcRSzFsSXZpzOOt5eWc69tNFfir3Vu3SKOioHCeLX13CEgpdaWM6lJTGRBMSI15ERB9TV0y+lYlKgodjWMM5lNxbNMlFFFbQUUUUBRRRQFFFFAUVo4zcLbZUtESI36TB+G9QuE8R37pHh+FlWopJdV7Ch1j2R0EGdK536ay46XXW3RyaTYnxTbMHKpwKXyQjzKJ6ADnWmnhlx0zd3Ljn/Lb8iP1UfcRTjDsIYYH0TSEdSBqfVR1PvNdEJTit7cf7vbeCn/iXBy/BABV8RU5xjgz7Lfzp5bdzkUkqSpGUCZSREmU6p58tq6XSviiz8a0fbiSW1R6gSPxArOWMy9WXTQwqzTZp8jKMh1zoAkg9Vbnf60epp7bXSXBKTPUcx6jcUp4VxFK7C3dWoAeEkKJIAlIyq37g1PY3xFayfmpccdA18AKISBuZGw05QDzq3qIvaW8QPNBhxLy0JC0KHmI1kRXOcKxC6uFrCLrwU5yFBPmVlOygCdduUHf0qwwrg+0/aLzXSzut5WbX+H2R7xNZwy5Tels0VcPcUuG2ZZt7Z191DaUFWgbBSI9s6cvWmH9iXtz/AL1c+Cg/urff0Kz/ACPrW7wZ5WnWh+6fcTHSTn/66oK2jnrHD3g4ghnxCpC2SUlQBUMipSCd9J3EHyimeP2ziFW6nHAUtvpUkq1JOvkncE6gSDrGtHFeIN295aPrUAlJWlcakBSFZZA11O3vqe40xh+4ShSGH22AQQVpy5lz5VR7QjkZg1i6wnUX10O3xNtQ1OQ9FQPgdj7jSq84wZCvDYS5dOHZLKZHvX7MdSCYqMt8XSc48V+9fUnKUoCUtjodU6EDcqj9aXt2r7j6bYh1hRBJSgExB0MjZOUCSNJ9amedlmp6SNnihaip7xnG2JUlwsq8yispghKkzsAO01v8KO3wtwizYCEKOYvPTBJiVIT7RBgciK2+HsEaZeuitAylCUtLcIUrNCvE8x2JJHITpVLwOubC3PRuPgSP0rXGb2bI7Lhtp5Wa+edfc+yslCAegSD66E+6l9hhiWb5TSFLyeKhuM2mQtuGCIjQgR2EVVYvxBbJPh6vOkaNtAqV/l2FQeI2zi7sjK60pSmRCVJzIzB1I6JzbQZ61M+u9EdE+YutfslyPsq/lt8CmvbeLZTldQUnqJ+MHX4ZvWsdjiakIi4Qpsp0zEzmA+tp130mOtLsY4ztUnw0A3Th2baTmn8x8JraPnFWJN5rSCFDxkrUQZypTBJIGtb+K8VWtumVupJOyU6qPaBsfWKgeIWbwIL7rKWkKEJQFZlpMQDrPPl+VPuGsCNmlLqrYKcIBUVQpaTsQFJmBz29TXPHLK5WXxdTTY+f4je/sGxZtH9477ZH3UR+cetb2GcFMNq8R7NdO81veb4JOg/E96a2+Ltq3OQ/e29yvZ/GmFdER/CeEMl27cLSSU3CkJlIOVOVBgdNVHan1xhCTqklJ66n8ZCvgoUt4HUFNvrBnPcuKnl9VOnbSqSpJJ4E4Fy30cT31/HQ/wCqsrWNImFpUg+kj8NR7wKzYpizNsnM84lA7nU+g3NSTuM3WIeWzYDbW3zh4cuqBrPun1FUOzxfagkKWUiYzKTAO/v5cxT+uUW/Cr79wbdTqVJYUlS1qBkhRmAOfsn477V1euXzud3yauv0KKKK6siiiig+KTIg6ioW0wttjFXWYyouGvERH1VpPmj1lRirupPjX6J6zuh+7eCFn7i5SfwJqaDEvO2x83na0gjca8+npt3G1Z08QW5IHibxyOk6CTEDXSmZFcg4kwFTV2hDqVKaeUUNlKoEqMJ1OkiRv+NY+mWU1xWa/boWK8X2jBhToWs7Ib8xPuFLlYliF1oxbi2Qf3lxuR2Rv8QKzcL29tbANhpLToASVkeZR+8o6gnpMHkTVTXRHOuEuF2nvGRcqW4WHlN+ECUtxooKCExvJ3NX1nZttJCGkJbSPqoSAPgKn8MUGsSuW5gPIQ4kE7qTIVA9CPh2phjHE1ta6OujN9hPmUT0gfrFAnw5hLeK3LWVOV5hDkRpKTlOnXzTTTEbMMgvIX4YA80mJ25nfbQKnfcVIYtij7l2xcNtm0zJU0ly4H1YKioo5RpE7kitR1+3ccgl/FXx9UAhpPfKNAPUxQMMI4g+bl5xsJuEPuZxlVkKVkAFKgqYBidJrHfcTF2fnF4LVEfs2EqLih/GR5TuKUM8O3K7otFLVstTXjJbHmBAUBkmSE9dJivXCVittTjpYC1MOqQpQGcpMSZRzH3k6/ry/Pl/jXWnt0EBldnarZSXkf7RcHVayQlBOaSQJJMCN6c8QcHq+avPXNw5cPIbKk65UJIE6JH8/dWxxPjKX7NRA86FJcSRJSSkzoRsYnQx76ecRY1bJt1hb7Y8VtQT5hJzAgQBrXVlt4PatG2aCW0JSUJUAkAASAZERr3qbxhItsQt1JWEgtODznQaSR39nmd+dHD+IXjtqy3bNBCUtpQbh32SUgAlCPaO3MAVrYtgmS6shcuG68R1QUHAMvsKgJTyEmYM0Go/janLgrabQ+pxEQhRCQAopCyoxzGogiBW3hmGOXtmhSjlBWqW21qSk5VKSQUyAQSJMEdqz8Qi3s7xL/htgC3WY0Az5k5eWhOo071N8PY3crUpq01cUpSytSoQAT97eJ5CT8axhLOrdrVW3i7Fk34bdsGlcwBA/iWYz79QeWtSl5xIHLsuNIzuLUxkQDpnRm0zGNCVRy91bOMYG+lC37m4Wp4JJyn2MsagajaTtpWnha22UN5svssu+IkZYJOaD9U+GSJmNCdOud5TPu9L1pVp4au7zzX9wUI38BjQeilf++xps3w9b2qCpmGIGqifzJMn3mO1KnuK3nGUm2S0sqMBaioAaxOQAkx2J99bNjw2m4hy7fN2fsA5WknpkG8d/hXVlO8TcQh9p1CXEr8LKQQICpUkbx2PTeugYbfBxCcxAcKRmSOSo80TuJ5ip3j9hCLdtKUoT50JSAANM6NABy2qjvMNQ4DplJ+smAfXpPqKzJpXq6w9tz2hr1Gh/wDPvpccNdaMsr8o+rt+B8vwy1q3V2cPbHiPhaRt4h86tfidOYJ22qevuOH7gBNo34aVaeM516J010B67cqtuu6jJhmM/NGA01lMrUrMZ5rUFAJMTlII0J29a92/FV3ey1ZtoSpIHiOqMBEyNAZM6HrtU0cJYFm5cLcWq7bBUU6JCZUUphMbH1nU10Tg/htFm2SlSlLcCStRjlMAAbASa5Tlc9y9NdaauF8EtJX41ypV09vmc9kHsjb4z7qqQK+15dVAJGsCuzKc4QOZ29c6v5f8KU/qo1S1MfJ3JtC4oQpx1xR9QrL/ANNU9AUUUUBRRRQFIuNsP8eyeRzCcw9U6/lNPawXriUtqUv2QDm9OdPBq8OX3j2rLvNbaSf4ohX4zSP5TrYqsi4nRTK0uA+hj9fwpRwzxK3ZNLt3fNkcUWvDhRUlRzAZRtqTua3724v75taEW6bdhSSCXic6h0CRqJ7/ABrOOUy7ho9vF27rCH3VJQlSApKyQIChMTzGu1TthxYEBYaV84bRoDCwAeQCiP8AKe0GtT5P+HLe4t0PPhTy0FTeVxRKEZTAATtEQYM71aYthSXrdTCYQCBlgQEwQRoI0plvV16RynHHUreLjz/hgyYQZUk8vdPcU3wa4UpWXDbNDZP/AMw+fN3jMMx9APcKQ21uLO5dQ+hJLKkLzCSUypOVSeo1TIPX1rpzV6h/yufROgxm1AJ5Azz02PuNc/jjcce2sqkeKOHFtobuLu4VcHxkJWn2UBBIzACZ2HUeldGsrJtlIQ0hLaR9VIAH4VK8ZBarV1h0pGZPlcUqBIIOp6bfrO9fMN40cfGRi1W66kAKUCA2D1zqjQ77T0munPHfH9ppt459HiVi5yWHWiZ+7mA+IpLhONItb2+QErcLq0rbS2MxUfNm25SRrXzifD7nKy9dvgpL7aS01ICUKMKheiiY0nStzDrRu1xcttgIbXaTl6FKhrJPrrWkaOO2F6sKuww2wQklSEqBWoAEyuPKfjMViw5PgpbvF27f0jaVeJAUkgiQJ3aMGNiPWnnEfGlshKmUFTziwUBLeupEb89+U0iwHD76+tm0eKLe1AyADzLUEmDO0agjU8tus13sfcG4r+YstMOAKSgHYnMZUT6aTHu3GlYcdxy6uzbrQwbdovJS08smcyjCTlESI7Eb61OtYMs3gtklKlBxxErnzFAzHMR9oDltNUl9euFKLZz6FxpxC0Ic9mUEFKUrH1TEazy1Fc/nym+Vauv03UcKNs3dr461XS3S5mU6JTKUFQhJmNp1JrewZ22Ybu/G8NtKLpwDkY8pAHONfSNKW4ljFxdXDCEtJt1JcKUuKUFEKUlQJCBEjLMf1G3geHMNO3Tl2oOLZdAS690KErkJ2mSdQJrqy18RxR9+3d8BlfzbIqXHvLIj6g3P5elS1gwJt1PpS4kW6VpBVHlChBiIOUHUHcA710HEsXcuWnQyyfB8NWZ5flChGuQbq02O3eoVFkSizBWpQUwgzoco8ZkQAREDcTPOaxnjudexZXSLfEErbR4iAW1JBSQNCDtA9OknsK8rwkEZ7ZyD/F+GbU+5QNauJqVZeYvoNud2nQJAA/dxvttsKjmsZL9wRhqPBW7qpxa9DBMxPLfQT6CK2hpxbcuqLbT2ikELBEArHpMEykHTpEUWnFt5dnwLVLZcAlTp0SkbTB/QHfbnU5f4apL7geeLr6E5ysK5xOgnltrr2EVucDcLO3DZdDxZZcGVRQfOsA+YDkkSNzMxtXCcr9Or011puu2lpbuzdLXiN4To0kEgHpl1GnedvZFMrzBb68QFvqbtUN+dtlCQogjbMoHTTpPoKqsEwFi0TlYbCZ3VupXqo6n02rJjzpRbPKSJUG1kDqYMV2s3NMucXOElGGuPkjPcq5AjylWgJmPTQRNdBTiSm9HkERpmHP3c/QEntUfirhGHYa1APiqYB9+U7c9/xroikgiCJHQ0kkmoMbFwlYlJB/T1G499YMYEsOgGCW1CTy0NaF1wy0pwPIKm3AIBClR8ARA7AilHEWLraAt1uJlzyjYqgjblrtv1G81MspjN1ZNmnAzeWwt53KSr1zEqn8afVJ/J7ipeaW1Hlt8raVcyACNRtoAPxqspjlMpuJZoUUUVoFFFFAV4eaC0lJ2UCD6HQ17ooOdWWGKt8QXbyFBSTcMkgA5pAIzdYB7GNoNWuH4kF+VYyOTEHme3eNY/Ma0j4zPgv2V1yQ9kWfur8v4SaoMQw9Lo6KGyvxg9R2qTGSagmeCT4V3f2vJLodSOyxr+Sasq5Ve4u4xfF5uVvBKmlt5ScwSd5EfZGup/WpY+e3qUrzptGFgEBMLcUCJBnZMz39KzjnMvFs0lvlNQhF3mJ0et1IVHJSdUTH3ginFo9cX7TJbtw2MoCn3FRmjQ5UjVSTHMAd60+NsAas22H0Z1FD6S4paipSx3n05Rua3ODOJbe2tC086Elha06g+ZJUSkp67xp0rW0auP4IUZi+pZBGVCgs5RoRoDpJBjKrXTQ0YBixt22wsqCwnKskJKRl1SDESMpG+xJ81Nb2/ur9tbbFv4bKwQXbjylQ+4gaz0J0rn7+HuKuhaqCyZ1Qkg7aqI5EgCfSO1cfpcpnOP7amtdnvGnGSLhrwW8xggryiRofKQrkJg/hWkGbi8ftfni1BDpKBlEKCQCRKsseY/z6VW4WbdNuWQ2lt1DZTOWEuKg6K0EkkapVrrpUrjGLB1tgklC2ShSEhIURIEJJ0MAgjUe810yymPdT10zBsBt7VMMtJT1Vuo+qjqamcB4gZs2FtOElYecCG0iVKBUSIA7k/CtS1ur66bCnnPm9uJCyj9ppoZzez7506194cvLOxcuc5geJ9G4pJUpSYSCkKiZB+r3rXKJpO3md3EEQF2rjlwJkgrT4iQJA5SBz5nlT/jPhS2Ys1uJUrxgJClrlSzI5H0+qBSbiu68S7S8hLjKlLZUC4mDAJSlQSSDHYxsOtO8ebtG23mgtdzdqQQVnzlHUmPK2OWmvWaWS9UJ3nXGVIUy08phZSGvFSc2Y7BB0O+3rW3gd5bB5dw6nxlEyfEMrQeeVJ0V+YjTpWbE1vLs2F3brYaV4JS0jRWSUlSyqZzZeSdBmpULNF04RhtquJEuuLORETtrHePManc8VYYnxa2pLjZSQhSFJzEiQSDun7PefdXPm8UWoMNsplTbXhZyTl/aJXI7JOUVp4/aPMrDLxAWN4OhJ+t09/asbVyuGwVlKW0lAMbAkqUB3knU1x+f0y3rJqyfpa3OGWlsvxMQfN5cmIaEkTyGXn/AHt+SaMavXXUp+cKRYsD2GkpBfWOiU7gHbUJ7prJgWDur1s2TbpO93cDM8udyhOmUH3DvVdg3DDFurxILrx9p505ln0J2HpXoYcycwgtlaww6w2ppXhl0+ZWgBzRtvMHarXgnFQ3aMIU1lGQapG865o5kgyYk67V7+UYwyCNwlZHwE02wSyQuyt0KTI8Bsc5HlTsRqPdUmOjZqw+lYzJIUO39b1o8SuhNq+o/wDDV+IgfjS9/BnWilTCswG4UohcfxbK9FUv4hvlO2r1u4k51IMfVOhBEgmOW4PuFUL8ba/+DNzqFNH/AAhqrbFMTat2y48sISOZ59gNya5Zi+OBag6HCTbkeGBAy8hOkE6CdTtVZw5w8m5S3eXajcLWkKSlcZEA6jy7E9zp2Fc8fpMrYtmnwYveYhpaINswd33BqofcTz/LvWLiDhti1sXlhJdeyz4rhlZV2PIdhp1mrgCpb5QmitphExmuWgR1BMR+NdLNoe4Rhjdu2G20BIjWOZ5kncn1rdoop4CiiigKKKKAooooEfG1l41k+nmE5xHVPm/Stzh++8e2Ze5rbST/ABR5h7jIrZvXAltalAlISSQN4jWuf8OcSKtUG1DZfWHFBoIUCTJKiFHYRqd5jlWbnJdVdNr5RMMQ0Wb1IKSl5PixpmSSJPrpE96af2wi2d8EOocmYQFJzCNeWgMegPaluO4TfXVu6q4WhpIQpSbdsTJAkZ1Hn6SJimvAdmx8yacbaQFONjxDElShouSdSJB02qySeIScULur20eUUNssIBVlUcziinX6vlSPfNTvA1i6p4OthC1NJQ5lVJzIWFAx95JHx67G9x+1LCCts/RqGRaddAqQNgTl193pXP8AhO/ctrhKGkh9zKtlISYSfNnElUbeb3GsZZY8pL6sl063bX6FAknKQJIVpHf07/kdK5ZxLiIbxVD7BS6oLSAkK3UpOQifXnPOqwcK3FzK7x+M37pnRP8AeVAUdOkepqN42tUsqbLaW2i1AKUaSpKiQYgSdTJE8ttq3cpPUWdvgF2+4XrlxtolOUNNpChHLOTofQT61F4pZIW0ttDaUOJWoDkcyVQRI9oE7BWo5cxV4xcXl4gKAFoyoTM53FDlEQACOZ17Goy1vWUqumQhb7js+E6qFLSAmTmPIAgr8u/SplcfKsUmFIeuUrW214DZSUQXQVHl7JBAGp0VH60jw61Uy+HCnxzmSG1ICZSsSlQVJCUD8CdiK1lJd+ZsvuKCkveUhBUkmNAFkQDsdxArQGNeGrIwBm9gR7GsDaNdeo61yz+mMzksWS6HFzb6nXS95Va5Qo6xn8oBJ9npBI0+DtXEBdbXbYZaAN5TnWQIiPNJ2n1JJpPj3D7jbmW6fSpwthQOZRSnWI66R20Ogr6jHX1MFDaW0obypKx5dFSBAMEzB227TWpnjjeKatev7HYTZIuX387qkp8NomEpSDERuRAjWByiqS6xi4daBTkw602C3BCyn7iBB7iI9TUZh+UtLbDLanVTL7qiEoT90RAIG5EneqbA8Keu1+LAdUDCri58yUkbhlkdNCCr1EbVuZ43qGk9cob+cNhtZS2pCvpLlMkzMrAA5mcvcVr4fg7riw22ApSi5EkDNkMEax+Pera6w/wcXs5cU4VoXmK4JJyubaQBtAG0VpcJCLq1J0ly7Edxr+tLjKbZ2MWvsNypuEeIzsDMgdkr5HsrppAqywTiFi6H0a/NElCtFD3cx3EimjrYUClQCgdCCJB9RUVjfASSfEtFeEsGchJyz90jVJ+I9K0g+VNJLCY3hR9wyzVPw8ItbeeTLf8ApFcsxzFLkp+b3MSgKTmVvqBPmByqgbc9d6a8P3V1iSBbodS00yEJWtIIUoahMCdzlMyY0GlYn0x3xXV9VOOcYNsqDTSS+8dkIE/lv7u+oqY4gwW7eZNxduBB8qUsI13MeYgxMnYdtTVvgXDzFomGkeY+0tWq1eqv0EDtS7jxR8O3SNc92yk+kn9QK2iYxbhoW79oyw2h0klRDg0VlSc0gqjWM0CBMbzV5aYmkwlaS2raDoP69aUYgM2K22vssrVz7j0Htf1pVG+wlYhQB/T0PKpJIMs1OcUKl+xbn2n80dkDN17V7GEPW/iLt3VOZtQ06qUg9Aenw9ajMQ4ucL7N0ptHhslScgXrmKSk6x0M7RtUyzmPqybdTor4k19rSCiiigKKKKAooooPK0gggiQdCDzFQdrhxt8Sct0GEON+O0Fclg5VR3idem+9X1SvGP0T9ldckPeGs/dc8vwE1NTew7sbzOMjgAXEKHI9f/X51P8AycLyt3Fsd2LhaQOiSZHunNVHfWIcgjRQiD6GQD2n4Vzz+3jZ3rzseIl5Kc6ARmSUEpJIGwGupgHtUyzmPqybdHxCzQ82ptYlKhrG/UEdwda5NbXfzG6fZ8QKSlxKk9VaK9mAfpASkcudXS7a7ugS6sWrBGqEEFwjnKtUpEfxe6uccXItWXstooKaLXhrykmFBQVOYnU6DbTelkn5H+L9d3cPLDTj3zZGXzEIhZPSTKU+uoPKpDja2tMoFqpTi0ftTKlp1BglZkZ5jQaacoqh4XtHr1IeuH1gpBShASnVJA8yjEqB6abd6Metlt2zlr4YE+dGSACQoE5TGs9D5hPMa06s3Rp4NaPP29sp5SzaeEB4bayJIOWF7GNNpidiNi8RwVaKStbBW2VHylKj5CNCAOh5g668qWfJxj7KLItuuJQW1LkK+yTm2/vRWG94kcUHXMPZV4SEkqeVojnMT7RnkJI7U3L/AMRp4Le2/wDZgYu1FAQtwJUn2pBOw5+1G0a6xvUZbMB+4yJWlCVK0ccMACCZO+sDbqYnnTTBbgF1XiMN3LyzDeYhKEnmVDRPUyTOlat2gG8hwtuFWXVBhsqJToSR7PI6ctqxZhl+XrXc6N7iyYWlZZ8a4WD9JduKyIB5hIVuT0JKq3uGcGN1ato8NTiTmUpagEhB10bURKjI31HLSKpsGwJDzUvr8VxI0aEBtlUaBLaYGnInfQisnyXuTh6EzORbif8AOT+tdNT1knwPCmPBWwtzN5laqIhM6ZTGqFd9jPPampZdZUjI6WsgAIX5kLSIkmTIMfWmP4a8cK2CXBeNuDVF25lP1gCEkQe4+POtu7tlsoKHEh1ggggzAH5oOsfZ9JpJIE2N3ebFMPJTlVqDrvIWBHbXf86W8OgJv2hJP+13Q+LTZrBxOhlpVmUSptDh8qyRl1BKVGCNxyBG+/NWm/U3chaFBTnilbaGyD5lpSkyVACCBH8t6nOb0unZL+/bZTmdWEjvz9BzqMueILq/JbsElCAYU+qAmOytdeyQT8a94RwubpXj3zviq38FJORPTNzPpoPUVbNNJSkJSAlIEAAQAOwFaRzHivhZFswlxbinniVZlqMDRJMBPIe+e9buFcNXFo03cWTmYuNoU40uPMcs6bAiSYGhHU1ufKqo+C0NIJWdeyCRVVgX+7Mf/aR/pFTjN7Nk+D8YtOK8J8Fh4aFK9BPqdvQx76zcWCfmo63TR36HN+lbuN4MxcJ+mSNBovZSfRXT10rleI37jDqUMvrcaaWFNK+rOmkHQxtppzAE0tkm6L/NmxgCPYtVa9ypr9DTrFsWatkZ3lhI5dT6CuXWfFD3zxbyENl59KGUgkwFSkA+hI6jftVvhHCcLD94v5w/vr7COflB3jkTtyAqY5TLxbNNL/a8T+1aWh//AGuD9B+H8QrDZcMWxv1tBBLTTaF5SokFwyATO+nLb8qu6m+HRmvL5f3m0f4Qo/8AUKtkvqKSiiiqCiiigKKKKAooooCknGtn4tk+kbhGYeqfNp30p3Wpira1NLDftxoOvb37e+pbqbGLBMQD1s08SBmbSpXYx5vgZrnfE12wL1t2zPiFSvDeA/ZlSz5RmIy6qMkbfjWfh/BQ4Qm4Spu3C1/Q+dIKwQASomVp3BOmpHKqLjrCkjDlpZSlHg5XEBIAAKTMwO01nH8pLYvjWuMM8RaEXq1hsJENJXDcjeVABSgO+3PTWsHH9m3bos3kISlth9MpCQE5VRm02jy1W26k3LCFn2XEJWI3EgEEHrrUtxtbLFm8xGYESiN/KUnQfmO+nStWyeoqr6xz+ZJyuCIV6dY7Ej389qT8QoVcW62TCXhCkyYBIPXkSJH9GNTDeNmiw0IW4+UJBaQklWaNfQc52pDiV25eryuLUXEai2tvMQerjshI25HQ/WFS6yxXxNYUx49wQ5u2QrKpMoypPsrgaJI0k1Xupcuvo3czigPLbMgobQNQkurOWU6fVImDBVU3gYaTflD3iW7K0kFGZYmFQAonzZSZO+nXQ10a+wlTcO2vKPKOn3eoj6p92oFZ+eMmM0W9o7AeEk/O3bd8gqS0lxIQTl1MEGYUQJA3FZnvoMZti6AkZCnYQBlWEkRpy3gR0FNLC8K8UadykZ2FtKI9nMCFiOY0Gx2NYPlCbCb7D1nYuBBgkaZkjf8AvGtySdRFVe4X7btvlQ8rXMRoo8pj+uxqY+TXE0I8e1WYdD61AQYPsg69iDv1FOrK2csQU5lOsySMx1SDy7fkfu1I4ZjDFs7fh5K8q3c7agkfWnSfSDroR+Lc8FXwzpeYgif3iFx2Uk/9teuIuL2bYZR9I4dAhJnU8tNSew/Cuf279xdvqUyVNJUhPiOwuCkaDSYPONRtvXROGeHLa3Acb+lcI1eXqruB9n0Ed6S7g5vjZu0AeIyWvFVLY0OqpBABkJMQAkQQKf8Ayb4J5bnMSh5DgQYO0CeXOSdQeXxafKgYatlROW5QfzrY4L0ucRT/APU5v8QP8q54/KY5bi3LcZ30ONnzeRcQlY1BPcDfrpB6pO9ZMJ4gXmDVy3kXEhxGrawNCQRt79ucbU/daCgUqAIO4NIMWtBboU4FgNjVQWf57npqFdCdq6oWfKkJtk7fXO8fVPx32p07jbVuy0FHMtSEhDadVKOUaADWue8S4uH23UozZUgkRqkSEzBG4Ou4G9b+DYnohqya8S8W2C484fY2zAFWyR07DRRrMy3dLoxxd5UeLiTvhtbotGt1dM6gZ+BA78qGcIfxAIDqPmlmmC20kALUBty8o7ke7nTjA+EkNL8e4V84uDrnVsk/dSfzOvSBpVLWkcx4f4TaeuLsJW4383dytFJ9kgkyZ1JBA51SjGLiz0vEeI1Oj7Y2H308v6iaxcAeZV8v7V2v8AP51WkTvUkk8GCyvW3khbawtJ5g/wBQexpLwaJFyvU57lZE9AED4aGkfGVq1anPaqU1cL0LbRPnTzOUbEDXToT3rx8l1y8oupOYsgSFKn2ydYJPTUj0rNz1lIuunQaKKK2gooooCiiigKKKKAooooMN1bJcTlV6gjcHkR3pSsFKVW7xlC0qSleux09dJ66emzysF6xnQU8407HkaCf+Ti4KrFCFe0ypbR/uqMf5SKwca3rS8rCXFfOQc6EtpUpXTXLtv15CpbDEufOXUtqXbjxB46AoE+fcpBTAjvJ36V0nCsJZtwQ0gAndRJKleqjJPxrnjZ9Me4vlc24RsMzPi+dBDimnihcKXBCoUT7JkiCN9RIkGuk4RbsobAYSlKD0GpPPNOpV1nWpvhJAbvcRtiPKVpdSDzCwc3u2prcWy7Y+I1q39ZJk5R/2jrunuNtyamohFxgylOJ4e4oSlZLRn35fQgrmesU+uHlWaSpRKmBvoSU/D/wPQ7z3yh3aV27Fyjdl9Cj1SN/eDAiN96uXHE5SVEZY1J2g9ZqiO4nfSV2jrBQU3DgQomQFEwWzI1CgRExNIeOLt1xDYKCp23dB01I0mDGnIGRuOnPV42xFgOlLRUoBSFiHFANqT0H1dNto16V6xyxufBXdKWPE2cyqMoTMIIUTqD1EdPTj9M8pPxjUk/Z3fcVu3Y8C0ZLilJhenlAOhzKOiR21n80uGcPPLvXGrnK4plCVhIJy7pKcoIAIGxCoqj+THAVsNF9S0kPoQUpTOidSkk9YVtGnWths5cbUPt2n5KH8q1hLZLfUp5huJpc8igEL2y8jHSY5cjr+da2KWLzQz2eXMCJbVsoDkDOnbpyIrev8NS5JHlWRGYdtp6x8RypMeJPmzoZukqSD7Lu6feRuO8SOfWuiEfH+JeNYtqUhTS0vJKkK3EBQPLWPcab8J6X2JDl4jZ+KVVq/KmhKrHOmCSpOoO41j15VLWWIL8cqbfXLwT461ZQA2k5SqDrKddPzk1nLPjZP6sjoWNcSoZWllCFvPq2bbEwNpJ2A0/nFT2N3CG4cxFYcXoUWjeqQfq5vte/T+KsNnflRLGFNTJ+lunPzKiPgN+iRvVDw7wk1bK8VZL1wdS6vkTvlHL13PWtIicfbvMpv3UJYTGRLQ9oCDkJERpPPXsKpMB4IysDx1/T+IXQtBMpJCRBP1ttdt9OtZvlTVFgrutI/Oq+sT5zlyXfWin56tn9vqn7Y6d+v5+tMba4Q4kLQoKSdiDINe1oBBBAIOhB2NRXEVmLCHmHywhRIU3oU6zqkHnPruNhpWrdTaNn5Nj/szqyfbuHFE7fZH6Vs3WNuXC1M2QBKTDjyvYb6x9pXYdpga1H8J2fzhw2njulhsF1QTCMxVk8pI13J58tI3rqFrbIaQENpCEJEBKRAFTHKZTcWzRfguBt28q1cdV7bq/aV/JPYfidaaJSBsIr7RWkFFFFAUUUUBRRRQFFFFAUUUUBRRRQY3WEqBBGh3/Q+tK23VW6sqyVNk+Ugbdo7cx7xzAcVjfZStJSoSDv/AF1oJG6IaxllYOlywpE9SnzD8APjVlXPeMkll1hxKgTbrCwFFKfo1aKiYmSII9NNaZWl49ibZyH5vbmUqUDLiuSgBskdz20rEzluoui3j0M+ZkLSkLQVGJOUpObYfVPTqNq0+GQ9f5WXXFttNoBBSILiQcuijOUdYk6xpVgvha3RbOMttgSk+Y6qKoMEqOsj+tKnOBbLxLFtxrRxtSwoAxmIUSNeSspA6HYiszC8976N9LOxwhhlsNttISgEGInUbEk6lXc60p40woLtX1J0V4ZJ7xr7tv50xwvFPE8q/K506xvpyP3fzFbl81nbWn7SVD4giuqJv5OcSSuyYQdFJBSNRrlJGkduR1514xdOXF7NX/EacR8ApVL/AJNrYPWGWYU26tII9yteo83u5V44kvFpuLdwgLVarV4gChISpIifcd9PTes5ZzHurJt0GpLirFQ7NowyLl1W4nyt9FKIMjsdOxnSsLmIuXbfjKc+aWf2pHiOen2ddOp5DnSy1vXbkG3wtrwGAfPcKmSeZncq+KtpKa0iW4gwxbKvmy3QspRmMFWVJMkiO2/LeYpvwlhP9prUt9zyNBCSEJCS5ppmUNeXr3FM+I+DWbawdWCpb6RmLqiZOoChAMAGdvjNVnCVg01atFpASFtoWo81EpBknfn7q58cue/0u5pp2WDrslqLCiq3Ovgn6h5xzj016hW4eWV8h0Sk68wdx/47itmkuN4GXYWy4WXUqzSnZXUEdx69wa6IW/KYgKs4PN1sfExVZUJxtercY8EtqU4hxKzl5hJnUdxr078q213T2JAoaBYtvZW4r21H6yEp6jYk6eu1ZmeNupV03sS4llfgWiRcPHcJPlQNpUrYf1vtXzB+FkoUp64Pjvr9oq1SmeSEnkBpJ1joNKa4PhDVq2G2UBKdzzKj1Udya3q0jVsMPaYSUtISgEyYG57/AJemlbVFFAUUUUBRRRQFFFFAUUUUBRRRQFFFFAUUUUBRRRQJeJOGmrwJCypCkkQtMTEyRqD/AOKxpSbRX2m1kknnPXT60ADlIHIjUoqSSdh4hYIBGxEio35ORkXfMcm7lRHorQf6KKKoosVwzxAVIOVyN+R7Hn6Eaj8Kw4VihUfDc0VmKQe4EkGNJA5jQ0UUHPuEsQuELuLOzSgrU8pWdZ0QgQkmI12HU9q2OOsKDDSXHLhx14qBX5U5TExA5AbfW79iipZL1RqO4etDjC8RSfm65KWm1CESZ1CeWskJOxGp9murWjaEoSltISgAZQkQAOUDlX2iqFHHCCbC4A+x+orPwmqbG1P/ACGv9CaKKBrU9xRxU3Z5UZS46uMqBoNdBKjpv/QoooE2I8LXlyC4t5Dbi9C2AYSnTdSdSoRttynnVRw9g6bRhLKCVBMkqMSSTJ2oorMxku12ZUUUVpBRRRQFFFFAUUUUBRRRQFFFFB//2Q=="/>
          <p:cNvSpPr>
            <a:spLocks noChangeAspect="1" noChangeArrowheads="1"/>
          </p:cNvSpPr>
          <p:nvPr/>
        </p:nvSpPr>
        <p:spPr bwMode="auto">
          <a:xfrm>
            <a:off x="155575" y="-2079625"/>
            <a:ext cx="65055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http://wpteach.com/wp-content/uploads/2011/12/frame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49" y="2524125"/>
            <a:ext cx="65055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Молния 5"/>
          <p:cNvSpPr/>
          <p:nvPr/>
        </p:nvSpPr>
        <p:spPr>
          <a:xfrm>
            <a:off x="11360278" y="144602"/>
            <a:ext cx="674703" cy="49714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4103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139" y="2539013"/>
            <a:ext cx="10996831" cy="17932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900" b="1" dirty="0" err="1" smtClean="0">
                <a:latin typeface="OCR A Extended" panose="02010509020102010303" pitchFamily="50" charset="0"/>
                <a:ea typeface="Verdana" panose="020B0604030504040204" pitchFamily="34" charset="0"/>
                <a:cs typeface="Verdana" panose="020B0604030504040204" pitchFamily="34" charset="0"/>
              </a:rPr>
              <a:t>weFramework</a:t>
            </a:r>
            <a:r>
              <a:rPr lang="en-US" sz="8900" b="1" dirty="0" smtClean="0">
                <a:latin typeface="OCR A Extended" panose="02010509020102010303" pitchFamily="50" charset="0"/>
                <a:ea typeface="Verdana" panose="020B0604030504040204" pitchFamily="34" charset="0"/>
                <a:cs typeface="Verdana" panose="020B0604030504040204" pitchFamily="34" charset="0"/>
              </a:rPr>
              <a:t> 1.0</a:t>
            </a: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b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 возможностях</a:t>
            </a:r>
            <a:endParaRPr lang="ru-RU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605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124" y="229436"/>
            <a:ext cx="11907915" cy="743351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Цели </a:t>
            </a:r>
            <a:r>
              <a:rPr lang="ru-RU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фреймворка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251124" y="1242662"/>
            <a:ext cx="11287733" cy="5500042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Создать </a:t>
            </a:r>
            <a:r>
              <a:rPr lang="ru-RU" sz="3600" b="1" dirty="0"/>
              <a:t>фасад</a:t>
            </a:r>
            <a:r>
              <a:rPr lang="ru-RU" sz="3600" dirty="0"/>
              <a:t>. Т.е. </a:t>
            </a:r>
            <a:r>
              <a:rPr lang="ru-RU" sz="3600" dirty="0" err="1"/>
              <a:t>фреймворк</a:t>
            </a:r>
            <a:r>
              <a:rPr lang="ru-RU" sz="3600" dirty="0"/>
              <a:t> оберточного </a:t>
            </a:r>
            <a:r>
              <a:rPr lang="ru-RU" sz="3600" dirty="0" smtClean="0"/>
              <a:t>типа над функционалом </a:t>
            </a:r>
            <a:r>
              <a:rPr lang="ru-RU" sz="3600" dirty="0" err="1" smtClean="0"/>
              <a:t>битрикса</a:t>
            </a:r>
            <a:endParaRPr lang="en-US" sz="3600" dirty="0" smtClean="0"/>
          </a:p>
          <a:p>
            <a:r>
              <a:rPr lang="ru-RU" sz="3600" b="1" dirty="0" smtClean="0"/>
              <a:t>Собрать наши наработки</a:t>
            </a:r>
            <a:r>
              <a:rPr lang="ru-RU" sz="3600" dirty="0" smtClean="0"/>
              <a:t>,</a:t>
            </a:r>
            <a:br>
              <a:rPr lang="ru-RU" sz="3600" dirty="0" smtClean="0"/>
            </a:br>
            <a:r>
              <a:rPr lang="ru-RU" sz="3600" dirty="0" smtClean="0"/>
              <a:t>следовать правилам </a:t>
            </a:r>
            <a:br>
              <a:rPr lang="ru-RU" sz="3600" dirty="0" smtClean="0"/>
            </a:br>
            <a:r>
              <a:rPr lang="ru-RU" sz="3600" dirty="0" smtClean="0"/>
              <a:t>написания кода</a:t>
            </a:r>
            <a:endParaRPr lang="en-US" sz="3600" dirty="0" smtClean="0"/>
          </a:p>
          <a:p>
            <a:r>
              <a:rPr lang="ru-RU" sz="3600" b="1" dirty="0"/>
              <a:t>Это </a:t>
            </a:r>
            <a:r>
              <a:rPr lang="ru-RU" sz="3600" b="1" dirty="0" err="1"/>
              <a:t>микрофрейморк</a:t>
            </a:r>
            <a:r>
              <a:rPr lang="ru-RU" sz="3600" dirty="0"/>
              <a:t>.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Т.е</a:t>
            </a:r>
            <a:r>
              <a:rPr lang="ru-RU" sz="3600" dirty="0"/>
              <a:t>. </a:t>
            </a:r>
            <a:r>
              <a:rPr lang="ru-RU" sz="3600" dirty="0" err="1"/>
              <a:t>по-минимуму</a:t>
            </a:r>
            <a:r>
              <a:rPr lang="ru-RU" sz="3600" dirty="0"/>
              <a:t>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нужных </a:t>
            </a:r>
            <a:r>
              <a:rPr lang="ru-RU" sz="3600" dirty="0"/>
              <a:t>методов,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ничего </a:t>
            </a:r>
            <a:r>
              <a:rPr lang="ru-RU" sz="3600" dirty="0"/>
              <a:t>избыточного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и </a:t>
            </a:r>
            <a:r>
              <a:rPr lang="ru-RU" sz="3600" dirty="0"/>
              <a:t>лишнего</a:t>
            </a:r>
          </a:p>
        </p:txBody>
      </p:sp>
      <p:sp>
        <p:nvSpPr>
          <p:cNvPr id="8" name="AutoShape 2" descr="data:image/jpeg;base64,/9j/4AAQSkZJRgABAQAAAQABAAD/2wCEAAkGBxQSEhUTExQWFRUXGB4aGRgYGRsgIBscICEbHhogHx4dICgiJB0lIB0fIjIlJSkrLi4uGx8zODMtNygtLisBCgoKDg0OGhAQGywkICQsLCwvLCwsLCwsLCwsLCwsLCwsLCwsLCwsLCwsLCwsLCwsLCwsLCwsLCwsLCwsLCwsLP/AABEIALcBEwMBIgACEQEDEQH/xAAbAAADAAMBAQAAAAAAAAAAAAAABQYDBAcCAf/EAEkQAAEDAgQEAwMJBQUIAAcAAAECAxEABAUSITEGQVFhEyJxMoGRBxQjQlJiobHBM0Ny0fAVgpKisiQ0U2PC0uHxNURkc3STo//EABgBAQEBAQEAAAAAAAAAAAAAAAABAgME/8QAIBEBAQACAwEAAwEBAAAAAAAAAAECERIhMQMiQVFhgf/aAAwDAQACEQMRAD8A7jRRRQFFFFAUUUUBRRRQFFFFAUUV8WoASSABzNB9opDfcXWzZyJWXXOSGgVk/CpUY9eOvZGnfCVlnI42Z3IV5YgRE6xMjWsZZ8bJ/VkdHUoASTA6mkV7xbbNqyJUXnOSGUlZPw0pfZ4C28Qbm5duFfYUS2meyAZ/zEVTWVi2ynK02htPRKQPyraITiHErtYzqZftkEoCSFAkEqCT5UmAog6Zv/VXZXq2kIQ8FlQSAVmNT1PKewJrxxkP9kWfsqQr/CpJ/Sm776UAqWpKU8yogD4msY4SW3+rt5ZuUL9lQJ6c/hvWao6+4itlqyWzTly4Dsynyg91Hyj1pDeNXa32kOIdZcWowW1hRy5QRKiqPL5pgz0pnlcdahI6fRS5GJwcriCk9eR3+O3Ka3GLlC/ZUD1HMeo3FbRlooooCiiigKKKKAooooCiiigKKKKAooooCiiigKKKKAoopbiGOsMGHFwQQCACYnXWOUVLlJ6GVFIbvi+0REOhwq9lLfmJ9I51rf2pfPx4FuGEn69wYPuQPN8RVFMpQAkmB3qVxzi4NryMZHTmSIT5iSZ03AHqT7qyjhQumbu4df8AuA5EfBJn/NWnxpw4wixdUyyhtbacySgQdCCZjcx1rGctnVWMlpjF/dJ+iYbtxsVOrzHvCQJ+IrYRwl4hzXdw7cHfKCUIHolJn/NHamLFihaG3GyUShJEdCAfX8fjX0XLrQ+kGdI3UI0H4D4ge+tI2rDDmmE5Wm0NjolIE+sbn1pReJy4nbr+2w62fcULH61gueOrZtULKgPcTtPsgkgd6S4pxC7cP2qre3Wg51Bpb4ypWSgg6e1ABJ051Mc8cu4tmlxdWTawcwA5k7e88vjUrjHEzdqcjdwFq+yBnKR157eo9K2Bwk4/rfXLjv8Aym5Q3741PrpT/D8JYYSUtNIQDvCRr6nc++rZuaRzfEcWvbpl9tPhOIBIKRq4cqtMoTB1IkTyHxqrHhJl2Hbh1d2r76vIOwQkx7jNLyhKLXE0ohGV1ZSRoR5EER01mIqhsrIONIdbXClIScwM8uoM7947VMJxmqtNrdhLaQlCUoSNgkAAe4UnxbS8s+6nB/8AzWa9XN+7bpKnQFJH1pj01Aj4pHrUlf8AFq13TPhs+KpsqhCDoVLSQPPtznapc5LIadGUmdDrU1xFf2TH7R0IXySjVU8oTrH4Vr/2ZiF1/vD4tWz+7Y1XHdZ2PpIptg3DFta6ttDP/wARXmWf7x290CtohsYxt9QByXDQJT4K15wVapB8gMkwSepq1we/U20hD5WpYSJWUkFXcpPmn3H1rHxbva//AJLX+oU+WgKEEAjodaxjhxtv9W14YuUL9lQVG8Hb16Vlpe9hKDqmUkbEcvjqPcRSzFsSXZpzOOt5eWc69tNFfir3Vu3SKOioHCeLX13CEgpdaWM6lJTGRBMSI15ERB9TV0y+lYlKgodjWMM5lNxbNMlFFFbQUUUUBRRRQFFFFAUVo4zcLbZUtESI36TB+G9QuE8R37pHh+FlWopJdV7Ch1j2R0EGdK536ay46XXW3RyaTYnxTbMHKpwKXyQjzKJ6ADnWmnhlx0zd3Ljn/Lb8iP1UfcRTjDsIYYH0TSEdSBqfVR1PvNdEJTit7cf7vbeCn/iXBy/BABV8RU5xjgz7Lfzp5bdzkUkqSpGUCZSREmU6p58tq6XSviiz8a0fbiSW1R6gSPxArOWMy9WXTQwqzTZp8jKMh1zoAkg9Vbnf60epp7bXSXBKTPUcx6jcUp4VxFK7C3dWoAeEkKJIAlIyq37g1PY3xFayfmpccdA18AKISBuZGw05QDzq3qIvaW8QPNBhxLy0JC0KHmI1kRXOcKxC6uFrCLrwU5yFBPmVlOygCdduUHf0qwwrg+0/aLzXSzut5WbX+H2R7xNZwy5Tels0VcPcUuG2ZZt7Z191DaUFWgbBSI9s6cvWmH9iXtz/AL1c+Cg/urff0Kz/ACPrW7wZ5WnWh+6fcTHSTn/66oK2jnrHD3g4ghnxCpC2SUlQBUMipSCd9J3EHyimeP2ziFW6nHAUtvpUkq1JOvkncE6gSDrGtHFeIN295aPrUAlJWlcakBSFZZA11O3vqe40xh+4ShSGH22AQQVpy5lz5VR7QjkZg1i6wnUX10O3xNtQ1OQ9FQPgdj7jSq84wZCvDYS5dOHZLKZHvX7MdSCYqMt8XSc48V+9fUnKUoCUtjodU6EDcqj9aXt2r7j6bYh1hRBJSgExB0MjZOUCSNJ9amedlmp6SNnihaip7xnG2JUlwsq8yispghKkzsAO01v8KO3wtwizYCEKOYvPTBJiVIT7RBgciK2+HsEaZeuitAylCUtLcIUrNCvE8x2JJHITpVLwOubC3PRuPgSP0rXGb2bI7Lhtp5Wa+edfc+yslCAegSD66E+6l9hhiWb5TSFLyeKhuM2mQtuGCIjQgR2EVVYvxBbJPh6vOkaNtAqV/l2FQeI2zi7sjK60pSmRCVJzIzB1I6JzbQZ61M+u9EdE+YutfslyPsq/lt8CmvbeLZTldQUnqJ+MHX4ZvWsdjiakIi4Qpsp0zEzmA+tp130mOtLsY4ztUnw0A3Th2baTmn8x8JraPnFWJN5rSCFDxkrUQZypTBJIGtb+K8VWtumVupJOyU6qPaBsfWKgeIWbwIL7rKWkKEJQFZlpMQDrPPl+VPuGsCNmlLqrYKcIBUVQpaTsQFJmBz29TXPHLK5WXxdTTY+f4je/sGxZtH9477ZH3UR+cetb2GcFMNq8R7NdO81veb4JOg/E96a2+Ltq3OQ/e29yvZ/GmFdER/CeEMl27cLSSU3CkJlIOVOVBgdNVHan1xhCTqklJ66n8ZCvgoUt4HUFNvrBnPcuKnl9VOnbSqSpJJ4E4Fy30cT31/HQ/wCqsrWNImFpUg+kj8NR7wKzYpizNsnM84lA7nU+g3NSTuM3WIeWzYDbW3zh4cuqBrPun1FUOzxfagkKWUiYzKTAO/v5cxT+uUW/Cr79wbdTqVJYUlS1qBkhRmAOfsn477V1euXzud3yauv0KKKK6siiiig+KTIg6ioW0wttjFXWYyouGvERH1VpPmj1lRirupPjX6J6zuh+7eCFn7i5SfwJqaDEvO2x83na0gjca8+npt3G1Z08QW5IHibxyOk6CTEDXSmZFcg4kwFTV2hDqVKaeUUNlKoEqMJ1OkiRv+NY+mWU1xWa/boWK8X2jBhToWs7Ib8xPuFLlYliF1oxbi2Qf3lxuR2Rv8QKzcL29tbANhpLToASVkeZR+8o6gnpMHkTVTXRHOuEuF2nvGRcqW4WHlN+ECUtxooKCExvJ3NX1nZttJCGkJbSPqoSAPgKn8MUGsSuW5gPIQ4kE7qTIVA9CPh2phjHE1ta6OujN9hPmUT0gfrFAnw5hLeK3LWVOV5hDkRpKTlOnXzTTTEbMMgvIX4YA80mJ25nfbQKnfcVIYtij7l2xcNtm0zJU0ly4H1YKioo5RpE7kitR1+3ccgl/FXx9UAhpPfKNAPUxQMMI4g+bl5xsJuEPuZxlVkKVkAFKgqYBidJrHfcTF2fnF4LVEfs2EqLih/GR5TuKUM8O3K7otFLVstTXjJbHmBAUBkmSE9dJivXCVittTjpYC1MOqQpQGcpMSZRzH3k6/ry/Pl/jXWnt0EBldnarZSXkf7RcHVayQlBOaSQJJMCN6c8QcHq+avPXNw5cPIbKk65UJIE6JH8/dWxxPjKX7NRA86FJcSRJSSkzoRsYnQx76ecRY1bJt1hb7Y8VtQT5hJzAgQBrXVlt4PatG2aCW0JSUJUAkAASAZERr3qbxhItsQt1JWEgtODznQaSR39nmd+dHD+IXjtqy3bNBCUtpQbh32SUgAlCPaO3MAVrYtgmS6shcuG68R1QUHAMvsKgJTyEmYM0Go/janLgrabQ+pxEQhRCQAopCyoxzGogiBW3hmGOXtmhSjlBWqW21qSk5VKSQUyAQSJMEdqz8Qi3s7xL/htgC3WY0Az5k5eWhOo071N8PY3crUpq01cUpSytSoQAT97eJ5CT8axhLOrdrVW3i7Fk34bdsGlcwBA/iWYz79QeWtSl5xIHLsuNIzuLUxkQDpnRm0zGNCVRy91bOMYG+lC37m4Wp4JJyn2MsagajaTtpWnha22UN5svssu+IkZYJOaD9U+GSJmNCdOud5TPu9L1pVp4au7zzX9wUI38BjQeilf++xps3w9b2qCpmGIGqifzJMn3mO1KnuK3nGUm2S0sqMBaioAaxOQAkx2J99bNjw2m4hy7fN2fsA5WknpkG8d/hXVlO8TcQh9p1CXEr8LKQQICpUkbx2PTeugYbfBxCcxAcKRmSOSo80TuJ5ip3j9hCLdtKUoT50JSAANM6NABy2qjvMNQ4DplJ+smAfXpPqKzJpXq6w9tz2hr1Gh/wDPvpccNdaMsr8o+rt+B8vwy1q3V2cPbHiPhaRt4h86tfidOYJ22qevuOH7gBNo34aVaeM516J010B67cqtuu6jJhmM/NGA01lMrUrMZ5rUFAJMTlII0J29a92/FV3ey1ZtoSpIHiOqMBEyNAZM6HrtU0cJYFm5cLcWq7bBUU6JCZUUphMbH1nU10Tg/htFm2SlSlLcCStRjlMAAbASa5Tlc9y9NdaauF8EtJX41ypV09vmc9kHsjb4z7qqQK+15dVAJGsCuzKc4QOZ29c6v5f8KU/qo1S1MfJ3JtC4oQpx1xR9QrL/ANNU9AUUUUBRRRQFIuNsP8eyeRzCcw9U6/lNPawXriUtqUv2QDm9OdPBq8OX3j2rLvNbaSf4ohX4zSP5TrYqsi4nRTK0uA+hj9fwpRwzxK3ZNLt3fNkcUWvDhRUlRzAZRtqTua3724v75taEW6bdhSSCXic6h0CRqJ7/ABrOOUy7ho9vF27rCH3VJQlSApKyQIChMTzGu1TthxYEBYaV84bRoDCwAeQCiP8AKe0GtT5P+HLe4t0PPhTy0FTeVxRKEZTAATtEQYM71aYthSXrdTCYQCBlgQEwQRoI0plvV16RynHHUreLjz/hgyYQZUk8vdPcU3wa4UpWXDbNDZP/AMw+fN3jMMx9APcKQ21uLO5dQ+hJLKkLzCSUypOVSeo1TIPX1rpzV6h/yufROgxm1AJ5Azz02PuNc/jjcce2sqkeKOHFtobuLu4VcHxkJWn2UBBIzACZ2HUeldGsrJtlIQ0hLaR9VIAH4VK8ZBarV1h0pGZPlcUqBIIOp6bfrO9fMN40cfGRi1W66kAKUCA2D1zqjQ77T0munPHfH9ppt459HiVi5yWHWiZ+7mA+IpLhONItb2+QErcLq0rbS2MxUfNm25SRrXzifD7nKy9dvgpL7aS01ICUKMKheiiY0nStzDrRu1xcttgIbXaTl6FKhrJPrrWkaOO2F6sKuww2wQklSEqBWoAEyuPKfjMViw5PgpbvF27f0jaVeJAUkgiQJ3aMGNiPWnnEfGlshKmUFTziwUBLeupEb89+U0iwHD76+tm0eKLe1AyADzLUEmDO0agjU8tus13sfcG4r+YstMOAKSgHYnMZUT6aTHu3GlYcdxy6uzbrQwbdovJS08smcyjCTlESI7Eb61OtYMs3gtklKlBxxErnzFAzHMR9oDltNUl9euFKLZz6FxpxC0Ic9mUEFKUrH1TEazy1Fc/nym+Vauv03UcKNs3dr461XS3S5mU6JTKUFQhJmNp1JrewZ22Ybu/G8NtKLpwDkY8pAHONfSNKW4ljFxdXDCEtJt1JcKUuKUFEKUlQJCBEjLMf1G3geHMNO3Tl2oOLZdAS690KErkJ2mSdQJrqy18RxR9+3d8BlfzbIqXHvLIj6g3P5elS1gwJt1PpS4kW6VpBVHlChBiIOUHUHcA710HEsXcuWnQyyfB8NWZ5flChGuQbq02O3eoVFkSizBWpQUwgzoco8ZkQAREDcTPOaxnjudexZXSLfEErbR4iAW1JBSQNCDtA9OknsK8rwkEZ7ZyD/F+GbU+5QNauJqVZeYvoNud2nQJAA/dxvttsKjmsZL9wRhqPBW7qpxa9DBMxPLfQT6CK2hpxbcuqLbT2ikELBEArHpMEykHTpEUWnFt5dnwLVLZcAlTp0SkbTB/QHfbnU5f4apL7geeLr6E5ysK5xOgnltrr2EVucDcLO3DZdDxZZcGVRQfOsA+YDkkSNzMxtXCcr9Or011puu2lpbuzdLXiN4To0kEgHpl1GnedvZFMrzBb68QFvqbtUN+dtlCQogjbMoHTTpPoKqsEwFi0TlYbCZ3VupXqo6n02rJjzpRbPKSJUG1kDqYMV2s3NMucXOElGGuPkjPcq5AjylWgJmPTQRNdBTiSm9HkERpmHP3c/QEntUfirhGHYa1APiqYB9+U7c9/xroikgiCJHQ0kkmoMbFwlYlJB/T1G499YMYEsOgGCW1CTy0NaF1wy0pwPIKm3AIBClR8ARA7AilHEWLraAt1uJlzyjYqgjblrtv1G81MspjN1ZNmnAzeWwt53KSr1zEqn8afVJ/J7ipeaW1Hlt8raVcyACNRtoAPxqspjlMpuJZoUUUVoFFFFAV4eaC0lJ2UCD6HQ17ooOdWWGKt8QXbyFBSTcMkgA5pAIzdYB7GNoNWuH4kF+VYyOTEHme3eNY/Ma0j4zPgv2V1yQ9kWfur8v4SaoMQw9Lo6KGyvxg9R2qTGSagmeCT4V3f2vJLodSOyxr+Sasq5Ve4u4xfF5uVvBKmlt5ScwSd5EfZGup/WpY+e3qUrzptGFgEBMLcUCJBnZMz39KzjnMvFs0lvlNQhF3mJ0et1IVHJSdUTH3ginFo9cX7TJbtw2MoCn3FRmjQ5UjVSTHMAd60+NsAas22H0Z1FD6S4paipSx3n05Rua3ODOJbe2tC086Elha06g+ZJUSkp67xp0rW0auP4IUZi+pZBGVCgs5RoRoDpJBjKrXTQ0YBixt22wsqCwnKskJKRl1SDESMpG+xJ81Nb2/ur9tbbFv4bKwQXbjylQ+4gaz0J0rn7+HuKuhaqCyZ1Qkg7aqI5EgCfSO1cfpcpnOP7amtdnvGnGSLhrwW8xggryiRofKQrkJg/hWkGbi8ftfni1BDpKBlEKCQCRKsseY/z6VW4WbdNuWQ2lt1DZTOWEuKg6K0EkkapVrrpUrjGLB1tgklC2ShSEhIURIEJJ0MAgjUe810yymPdT10zBsBt7VMMtJT1Vuo+qjqamcB4gZs2FtOElYecCG0iVKBUSIA7k/CtS1ur66bCnnPm9uJCyj9ppoZzez7506194cvLOxcuc5geJ9G4pJUpSYSCkKiZB+r3rXKJpO3md3EEQF2rjlwJkgrT4iQJA5SBz5nlT/jPhS2Ys1uJUrxgJClrlSzI5H0+qBSbiu68S7S8hLjKlLZUC4mDAJSlQSSDHYxsOtO8ebtG23mgtdzdqQQVnzlHUmPK2OWmvWaWS9UJ3nXGVIUy08phZSGvFSc2Y7BB0O+3rW3gd5bB5dw6nxlEyfEMrQeeVJ0V+YjTpWbE1vLs2F3brYaV4JS0jRWSUlSyqZzZeSdBmpULNF04RhtquJEuuLORETtrHePManc8VYYnxa2pLjZSQhSFJzEiQSDun7PefdXPm8UWoMNsplTbXhZyTl/aJXI7JOUVp4/aPMrDLxAWN4OhJ+t09/asbVyuGwVlKW0lAMbAkqUB3knU1x+f0y3rJqyfpa3OGWlsvxMQfN5cmIaEkTyGXn/AHt+SaMavXXUp+cKRYsD2GkpBfWOiU7gHbUJ7prJgWDur1s2TbpO93cDM8udyhOmUH3DvVdg3DDFurxILrx9p505ln0J2HpXoYcycwgtlaww6w2ppXhl0+ZWgBzRtvMHarXgnFQ3aMIU1lGQapG865o5kgyYk67V7+UYwyCNwlZHwE02wSyQuyt0KTI8Bsc5HlTsRqPdUmOjZqw+lYzJIUO39b1o8SuhNq+o/wDDV+IgfjS9/BnWilTCswG4UohcfxbK9FUv4hvlO2r1u4k51IMfVOhBEgmOW4PuFUL8ba/+DNzqFNH/AAhqrbFMTat2y48sISOZ59gNya5Zi+OBag6HCTbkeGBAy8hOkE6CdTtVZw5w8m5S3eXajcLWkKSlcZEA6jy7E9zp2Fc8fpMrYtmnwYveYhpaINswd33BqofcTz/LvWLiDhti1sXlhJdeyz4rhlZV2PIdhp1mrgCpb5QmitphExmuWgR1BMR+NdLNoe4Rhjdu2G20BIjWOZ5kncn1rdoop4CiiigKKKKAooooEfG1l41k+nmE5xHVPm/Stzh++8e2Ze5rbST/ABR5h7jIrZvXAltalAlISSQN4jWuf8OcSKtUG1DZfWHFBoIUCTJKiFHYRqd5jlWbnJdVdNr5RMMQ0Wb1IKSl5PixpmSSJPrpE96af2wi2d8EOocmYQFJzCNeWgMegPaluO4TfXVu6q4WhpIQpSbdsTJAkZ1Hn6SJimvAdmx8yacbaQFONjxDElShouSdSJB02qySeIScULur20eUUNssIBVlUcziinX6vlSPfNTvA1i6p4OthC1NJQ5lVJzIWFAx95JHx67G9x+1LCCts/RqGRaddAqQNgTl193pXP8AhO/ctrhKGkh9zKtlISYSfNnElUbeb3GsZZY8pL6sl063bX6FAknKQJIVpHf07/kdK5ZxLiIbxVD7BS6oLSAkK3UpOQifXnPOqwcK3FzK7x+M37pnRP8AeVAUdOkepqN42tUsqbLaW2i1AKUaSpKiQYgSdTJE8ttq3cpPUWdvgF2+4XrlxtolOUNNpChHLOTofQT61F4pZIW0ttDaUOJWoDkcyVQRI9oE7BWo5cxV4xcXl4gKAFoyoTM53FDlEQACOZ17Goy1vWUqumQhb7js+E6qFLSAmTmPIAgr8u/SplcfKsUmFIeuUrW214DZSUQXQVHl7JBAGp0VH60jw61Uy+HCnxzmSG1ICZSsSlQVJCUD8CdiK1lJd+ZsvuKCkveUhBUkmNAFkQDsdxArQGNeGrIwBm9gR7GsDaNdeo61yz+mMzksWS6HFzb6nXS95Va5Qo6xn8oBJ9npBI0+DtXEBdbXbYZaAN5TnWQIiPNJ2n1JJpPj3D7jbmW6fSpwthQOZRSnWI66R20Ogr6jHX1MFDaW0obypKx5dFSBAMEzB227TWpnjjeKatev7HYTZIuX387qkp8NomEpSDERuRAjWByiqS6xi4daBTkw602C3BCyn7iBB7iI9TUZh+UtLbDLanVTL7qiEoT90RAIG5EneqbA8Keu1+LAdUDCri58yUkbhlkdNCCr1EbVuZ43qGk9cob+cNhtZS2pCvpLlMkzMrAA5mcvcVr4fg7riw22ApSi5EkDNkMEax+Pera6w/wcXs5cU4VoXmK4JJyubaQBtAG0VpcJCLq1J0ly7Edxr+tLjKbZ2MWvsNypuEeIzsDMgdkr5HsrppAqywTiFi6H0a/NElCtFD3cx3EimjrYUClQCgdCCJB9RUVjfASSfEtFeEsGchJyz90jVJ+I9K0g+VNJLCY3hR9wyzVPw8ItbeeTLf8ApFcsxzFLkp+b3MSgKTmVvqBPmByqgbc9d6a8P3V1iSBbodS00yEJWtIIUoahMCdzlMyY0GlYn0x3xXV9VOOcYNsqDTSS+8dkIE/lv7u+oqY4gwW7eZNxduBB8qUsI13MeYgxMnYdtTVvgXDzFomGkeY+0tWq1eqv0EDtS7jxR8O3SNc92yk+kn9QK2iYxbhoW79oyw2h0klRDg0VlSc0gqjWM0CBMbzV5aYmkwlaS2raDoP69aUYgM2K22vssrVz7j0Htf1pVG+wlYhQB/T0PKpJIMs1OcUKl+xbn2n80dkDN17V7GEPW/iLt3VOZtQ06qUg9Aenw9ajMQ4ucL7N0ptHhslScgXrmKSk6x0M7RtUyzmPqybdTor4k19rSCiiigKKKKAooooPK0gggiQdCDzFQdrhxt8Sct0GEON+O0Fclg5VR3idem+9X1SvGP0T9ldckPeGs/dc8vwE1NTew7sbzOMjgAXEKHI9f/X51P8AycLyt3Fsd2LhaQOiSZHunNVHfWIcgjRQiD6GQD2n4Vzz+3jZ3rzseIl5Kc6ARmSUEpJIGwGupgHtUyzmPqybdHxCzQ82ptYlKhrG/UEdwda5NbXfzG6fZ8QKSlxKk9VaK9mAfpASkcudXS7a7ugS6sWrBGqEEFwjnKtUpEfxe6uccXItWXstooKaLXhrykmFBQVOYnU6DbTelkn5H+L9d3cPLDTj3zZGXzEIhZPSTKU+uoPKpDja2tMoFqpTi0ftTKlp1BglZkZ5jQaacoqh4XtHr1IeuH1gpBShASnVJA8yjEqB6abd6Metlt2zlr4YE+dGSACQoE5TGs9D5hPMa06s3Rp4NaPP29sp5SzaeEB4bayJIOWF7GNNpidiNi8RwVaKStbBW2VHylKj5CNCAOh5g668qWfJxj7KLItuuJQW1LkK+yTm2/vRWG94kcUHXMPZV4SEkqeVojnMT7RnkJI7U3L/AMRp4Le2/wDZgYu1FAQtwJUn2pBOw5+1G0a6xvUZbMB+4yJWlCVK0ccMACCZO+sDbqYnnTTBbgF1XiMN3LyzDeYhKEnmVDRPUyTOlat2gG8hwtuFWXVBhsqJToSR7PI6ctqxZhl+XrXc6N7iyYWlZZ8a4WD9JduKyIB5hIVuT0JKq3uGcGN1ato8NTiTmUpagEhB10bURKjI31HLSKpsGwJDzUvr8VxI0aEBtlUaBLaYGnInfQisnyXuTh6EzORbif8AOT+tdNT1knwPCmPBWwtzN5laqIhM6ZTGqFd9jPPampZdZUjI6WsgAIX5kLSIkmTIMfWmP4a8cK2CXBeNuDVF25lP1gCEkQe4+POtu7tlsoKHEh1ggggzAH5oOsfZ9JpJIE2N3ebFMPJTlVqDrvIWBHbXf86W8OgJv2hJP+13Q+LTZrBxOhlpVmUSptDh8qyRl1BKVGCNxyBG+/NWm/U3chaFBTnilbaGyD5lpSkyVACCBH8t6nOb0unZL+/bZTmdWEjvz9BzqMueILq/JbsElCAYU+qAmOytdeyQT8a94RwubpXj3zviq38FJORPTNzPpoPUVbNNJSkJSAlIEAAQAOwFaRzHivhZFswlxbinniVZlqMDRJMBPIe+e9buFcNXFo03cWTmYuNoU40uPMcs6bAiSYGhHU1ufKqo+C0NIJWdeyCRVVgX+7Mf/aR/pFTjN7Nk+D8YtOK8J8Fh4aFK9BPqdvQx76zcWCfmo63TR36HN+lbuN4MxcJ+mSNBovZSfRXT10rleI37jDqUMvrcaaWFNK+rOmkHQxtppzAE0tkm6L/NmxgCPYtVa9ypr9DTrFsWatkZ3lhI5dT6CuXWfFD3zxbyENl59KGUgkwFSkA+hI6jftVvhHCcLD94v5w/vr7COflB3jkTtyAqY5TLxbNNL/a8T+1aWh//AGuD9B+H8QrDZcMWxv1tBBLTTaF5SokFwyATO+nLb8qu6m+HRmvL5f3m0f4Qo/8AUKtkvqKSiiiqCiiigKKKKAooooCknGtn4tk+kbhGYeqfNp30p3Wpira1NLDftxoOvb37e+pbqbGLBMQD1s08SBmbSpXYx5vgZrnfE12wL1t2zPiFSvDeA/ZlSz5RmIy6qMkbfjWfh/BQ4Qm4Spu3C1/Q+dIKwQASomVp3BOmpHKqLjrCkjDlpZSlHg5XEBIAAKTMwO01nH8pLYvjWuMM8RaEXq1hsJENJXDcjeVABSgO+3PTWsHH9m3bos3kISlth9MpCQE5VRm02jy1W26k3LCFn2XEJWI3EgEEHrrUtxtbLFm8xGYESiN/KUnQfmO+nStWyeoqr6xz+ZJyuCIV6dY7Ej389qT8QoVcW62TCXhCkyYBIPXkSJH9GNTDeNmiw0IW4+UJBaQklWaNfQc52pDiV25eryuLUXEai2tvMQerjshI25HQ/WFS6yxXxNYUx49wQ5u2QrKpMoypPsrgaJI0k1Xupcuvo3czigPLbMgobQNQkurOWU6fVImDBVU3gYaTflD3iW7K0kFGZYmFQAonzZSZO+nXQ10a+wlTcO2vKPKOn3eoj6p92oFZ+eMmM0W9o7AeEk/O3bd8gqS0lxIQTl1MEGYUQJA3FZnvoMZti6AkZCnYQBlWEkRpy3gR0FNLC8K8UadykZ2FtKI9nMCFiOY0Gx2NYPlCbCb7D1nYuBBgkaZkjf8AvGtySdRFVe4X7btvlQ8rXMRoo8pj+uxqY+TXE0I8e1WYdD61AQYPsg69iDv1FOrK2csQU5lOsySMx1SDy7fkfu1I4ZjDFs7fh5K8q3c7agkfWnSfSDroR+Lc8FXwzpeYgif3iFx2Uk/9teuIuL2bYZR9I4dAhJnU8tNSew/Cuf279xdvqUyVNJUhPiOwuCkaDSYPONRtvXROGeHLa3Acb+lcI1eXqruB9n0Ed6S7g5vjZu0AeIyWvFVLY0OqpBABkJMQAkQQKf8Ayb4J5bnMSh5DgQYO0CeXOSdQeXxafKgYatlROW5QfzrY4L0ucRT/APU5v8QP8q54/KY5bi3LcZ30ONnzeRcQlY1BPcDfrpB6pO9ZMJ4gXmDVy3kXEhxGrawNCQRt79ucbU/daCgUqAIO4NIMWtBboU4FgNjVQWf57npqFdCdq6oWfKkJtk7fXO8fVPx32p07jbVuy0FHMtSEhDadVKOUaADWue8S4uH23UozZUgkRqkSEzBG4Ou4G9b+DYnohqya8S8W2C484fY2zAFWyR07DRRrMy3dLoxxd5UeLiTvhtbotGt1dM6gZ+BA78qGcIfxAIDqPmlmmC20kALUBty8o7ke7nTjA+EkNL8e4V84uDrnVsk/dSfzOvSBpVLWkcx4f4TaeuLsJW4383dytFJ9kgkyZ1JBA51SjGLiz0vEeI1Oj7Y2H308v6iaxcAeZV8v7V2v8AP51WkTvUkk8GCyvW3khbawtJ5g/wBQexpLwaJFyvU57lZE9AED4aGkfGVq1anPaqU1cL0LbRPnTzOUbEDXToT3rx8l1y8oupOYsgSFKn2ydYJPTUj0rNz1lIuunQaKKK2gooooCiiigKKKKAooooMN1bJcTlV6gjcHkR3pSsFKVW7xlC0qSleux09dJ66emzysF6xnQU8407HkaCf+Ti4KrFCFe0ypbR/uqMf5SKwca3rS8rCXFfOQc6EtpUpXTXLtv15CpbDEufOXUtqXbjxB46AoE+fcpBTAjvJ36V0nCsJZtwQ0gAndRJKleqjJPxrnjZ9Me4vlc24RsMzPi+dBDimnihcKXBCoUT7JkiCN9RIkGuk4RbsobAYSlKD0GpPPNOpV1nWpvhJAbvcRtiPKVpdSDzCwc3u2prcWy7Y+I1q39ZJk5R/2jrunuNtyamohFxgylOJ4e4oSlZLRn35fQgrmesU+uHlWaSpRKmBvoSU/D/wPQ7z3yh3aV27Fyjdl9Cj1SN/eDAiN96uXHE5SVEZY1J2g9ZqiO4nfSV2jrBQU3DgQomQFEwWzI1CgRExNIeOLt1xDYKCp23dB01I0mDGnIGRuOnPV42xFgOlLRUoBSFiHFANqT0H1dNto16V6xyxufBXdKWPE2cyqMoTMIIUTqD1EdPTj9M8pPxjUk/Z3fcVu3Y8C0ZLilJhenlAOhzKOiR21n80uGcPPLvXGrnK4plCVhIJy7pKcoIAIGxCoqj+THAVsNF9S0kPoQUpTOidSkk9YVtGnWths5cbUPt2n5KH8q1hLZLfUp5huJpc8igEL2y8jHSY5cjr+da2KWLzQz2eXMCJbVsoDkDOnbpyIrev8NS5JHlWRGYdtp6x8RypMeJPmzoZukqSD7Lu6feRuO8SOfWuiEfH+JeNYtqUhTS0vJKkK3EBQPLWPcab8J6X2JDl4jZ+KVVq/KmhKrHOmCSpOoO41j15VLWWIL8cqbfXLwT461ZQA2k5SqDrKddPzk1nLPjZP6sjoWNcSoZWllCFvPq2bbEwNpJ2A0/nFT2N3CG4cxFYcXoUWjeqQfq5vte/T+KsNnflRLGFNTJ+lunPzKiPgN+iRvVDw7wk1bK8VZL1wdS6vkTvlHL13PWtIicfbvMpv3UJYTGRLQ9oCDkJERpPPXsKpMB4IysDx1/T+IXQtBMpJCRBP1ttdt9OtZvlTVFgrutI/Oq+sT5zlyXfWin56tn9vqn7Y6d+v5+tMba4Q4kLQoKSdiDINe1oBBBAIOhB2NRXEVmLCHmHywhRIU3oU6zqkHnPruNhpWrdTaNn5Nj/szqyfbuHFE7fZH6Vs3WNuXC1M2QBKTDjyvYb6x9pXYdpga1H8J2fzhw2njulhsF1QTCMxVk8pI13J58tI3rqFrbIaQENpCEJEBKRAFTHKZTcWzRfguBt28q1cdV7bq/aV/JPYfidaaJSBsIr7RWkFFFFAUUUUBRRRQFFFFAUUUUBRRRQY3WEqBBGh3/Q+tK23VW6sqyVNk+Ugbdo7cx7xzAcVjfZStJSoSDv/AF1oJG6IaxllYOlywpE9SnzD8APjVlXPeMkll1hxKgTbrCwFFKfo1aKiYmSII9NNaZWl49ibZyH5vbmUqUDLiuSgBskdz20rEzluoui3j0M+ZkLSkLQVGJOUpObYfVPTqNq0+GQ9f5WXXFttNoBBSILiQcuijOUdYk6xpVgvha3RbOMttgSk+Y6qKoMEqOsj+tKnOBbLxLFtxrRxtSwoAxmIUSNeSspA6HYiszC8976N9LOxwhhlsNttISgEGInUbEk6lXc60p40woLtX1J0V4ZJ7xr7tv50xwvFPE8q/K506xvpyP3fzFbl81nbWn7SVD4giuqJv5OcSSuyYQdFJBSNRrlJGkduR1514xdOXF7NX/EacR8ApVL/AJNrYPWGWYU26tII9yteo83u5V44kvFpuLdwgLVarV4gChISpIifcd9PTes5ZzHurJt0GpLirFQ7NowyLl1W4nyt9FKIMjsdOxnSsLmIuXbfjKc+aWf2pHiOen2ddOp5DnSy1vXbkG3wtrwGAfPcKmSeZncq+KtpKa0iW4gwxbKvmy3QspRmMFWVJMkiO2/LeYpvwlhP9prUt9zyNBCSEJCS5ppmUNeXr3FM+I+DWbawdWCpb6RmLqiZOoChAMAGdvjNVnCVg01atFpASFtoWo81EpBknfn7q58cue/0u5pp2WDrslqLCiq3Ovgn6h5xzj016hW4eWV8h0Sk68wdx/47itmkuN4GXYWy4WXUqzSnZXUEdx69wa6IW/KYgKs4PN1sfExVZUJxtercY8EtqU4hxKzl5hJnUdxr078q213T2JAoaBYtvZW4r21H6yEp6jYk6eu1ZmeNupV03sS4llfgWiRcPHcJPlQNpUrYf1vtXzB+FkoUp64Pjvr9oq1SmeSEnkBpJ1joNKa4PhDVq2G2UBKdzzKj1Udya3q0jVsMPaYSUtISgEyYG57/AJemlbVFFAUUUUBRRRQFFFFAUUUUBRRRQFFFFAUUUUBRRRQJeJOGmrwJCypCkkQtMTEyRqD/AOKxpSbRX2m1kknnPXT60ADlIHIjUoqSSdh4hYIBGxEio35ORkXfMcm7lRHorQf6KKKoosVwzxAVIOVyN+R7Hn6Eaj8Kw4VihUfDc0VmKQe4EkGNJA5jQ0UUHPuEsQuELuLOzSgrU8pWdZ0QgQkmI12HU9q2OOsKDDSXHLhx14qBX5U5TExA5AbfW79iipZL1RqO4etDjC8RSfm65KWm1CESZ1CeWskJOxGp9murWjaEoSltISgAZQkQAOUDlX2iqFHHCCbC4A+x+orPwmqbG1P/ACGv9CaKKBrU9xRxU3Z5UZS46uMqBoNdBKjpv/QoooE2I8LXlyC4t5Dbi9C2AYSnTdSdSoRttynnVRw9g6bRhLKCVBMkqMSSTJ2oorMxku12ZUUUVpBRRRQFFFFAUUUUBRRRQFFFFB//2Q=="/>
          <p:cNvSpPr>
            <a:spLocks noChangeAspect="1" noChangeArrowheads="1"/>
          </p:cNvSpPr>
          <p:nvPr/>
        </p:nvSpPr>
        <p:spPr bwMode="auto">
          <a:xfrm>
            <a:off x="155575" y="-2079625"/>
            <a:ext cx="65055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http://wpteach.com/wp-content/uploads/2011/12/frame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49" y="2524125"/>
            <a:ext cx="65055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4505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124" y="229436"/>
            <a:ext cx="11907915" cy="510793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Структура файлов </a:t>
            </a:r>
            <a:r>
              <a:rPr lang="ru-RU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фреймворка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" r="49889"/>
          <a:stretch/>
        </p:blipFill>
        <p:spPr>
          <a:xfrm>
            <a:off x="0" y="892629"/>
            <a:ext cx="12151605" cy="582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556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24" y="164121"/>
            <a:ext cx="11907915" cy="347507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 </a:t>
            </a:r>
            <a:r>
              <a:rPr lang="en-U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PhpCacher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4658"/>
            <a:ext cx="10010944" cy="60991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440" y="1912049"/>
            <a:ext cx="3942799" cy="340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815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124" y="229436"/>
            <a:ext cx="11907915" cy="743351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 </a:t>
            </a:r>
            <a:r>
              <a:rPr lang="en-U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IblockUtils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5918"/>
          <a:stretch/>
        </p:blipFill>
        <p:spPr>
          <a:xfrm>
            <a:off x="-21228" y="972786"/>
            <a:ext cx="12172833" cy="534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108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124" y="229436"/>
            <a:ext cx="11907915" cy="743351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 </a:t>
            </a:r>
            <a:r>
              <a:rPr lang="en-U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HiBlock</a:t>
            </a:r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ru-RU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быстрые блоки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22827"/>
          <a:stretch/>
        </p:blipFill>
        <p:spPr>
          <a:xfrm>
            <a:off x="-6425" y="972787"/>
            <a:ext cx="12169047" cy="55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877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124" y="229436"/>
            <a:ext cx="11907915" cy="743351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 </a:t>
            </a:r>
            <a:r>
              <a:rPr lang="en-U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HiBlock</a:t>
            </a:r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ru-RU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функция </a:t>
            </a: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en-U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getHl</a:t>
            </a:r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– </a:t>
            </a:r>
            <a:r>
              <a:rPr lang="ru-RU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«Обряд создания»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161"/>
            <a:ext cx="6868662" cy="5772839"/>
          </a:xfrm>
          <a:prstGeom prst="rect">
            <a:avLst/>
          </a:prstGeom>
        </p:spPr>
      </p:pic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7109430" y="1751302"/>
            <a:ext cx="4721637" cy="499140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Обряд создания – это получение </a:t>
            </a:r>
            <a:r>
              <a:rPr lang="en-US" sz="3600" dirty="0" err="1" smtClean="0"/>
              <a:t>DataManager</a:t>
            </a:r>
            <a:r>
              <a:rPr lang="ru-RU" sz="3600" dirty="0" smtClean="0"/>
              <a:t>-объекта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err="1"/>
              <a:t>DataManager</a:t>
            </a:r>
            <a:r>
              <a:rPr lang="en-US" sz="3600" dirty="0"/>
              <a:t> </a:t>
            </a:r>
            <a:r>
              <a:rPr lang="en-US" sz="3600" dirty="0" smtClean="0"/>
              <a:t> - </a:t>
            </a:r>
            <a:r>
              <a:rPr lang="ru-RU" sz="3600" dirty="0" smtClean="0"/>
              <a:t>это аналог </a:t>
            </a:r>
            <a:r>
              <a:rPr lang="en-US" sz="3600" dirty="0" err="1" smtClean="0"/>
              <a:t>CIblockElement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535296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124" y="229436"/>
            <a:ext cx="11907915" cy="743351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 </a:t>
            </a:r>
            <a:r>
              <a:rPr lang="en-U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HiBlock</a:t>
            </a:r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ru-RU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функция </a:t>
            </a:r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en-U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</a:t>
            </a:r>
            <a:r>
              <a:rPr lang="en-US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- </a:t>
            </a:r>
            <a:r>
              <a:rPr lang="en-US" sz="3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CustomSetting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7039"/>
            <a:ext cx="12159039" cy="4580961"/>
          </a:xfrm>
          <a:prstGeom prst="rect">
            <a:avLst/>
          </a:prstGeom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51123" y="1054616"/>
            <a:ext cx="11712277" cy="499140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Цель – создать хранилище (реестр) несвязанных параметров, которые используются в разных местах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76845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131</Words>
  <Application>Microsoft Office PowerPoint</Application>
  <PresentationFormat>Широкоэкранный</PresentationFormat>
  <Paragraphs>29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OCR A Extended</vt:lpstr>
      <vt:lpstr>Verdana</vt:lpstr>
      <vt:lpstr>Тема Office</vt:lpstr>
      <vt:lpstr>Плановый аудит кода первая версия weФреймворка</vt:lpstr>
      <vt:lpstr>weFramework 1.0, о возможностях</vt:lpstr>
      <vt:lpstr>Цели фреймворка</vt:lpstr>
      <vt:lpstr>Структура файлов фреймворка</vt:lpstr>
      <vt:lpstr>Класс PhpCacher</vt:lpstr>
      <vt:lpstr>Класс IblockUtils</vt:lpstr>
      <vt:lpstr>Класс HiBlock – быстрые блоки</vt:lpstr>
      <vt:lpstr>Класс HiBlock – функция __getHl() –  «Обряд создания»</vt:lpstr>
      <vt:lpstr>Класс HiBlock – функция _cs() - CustomSetting</vt:lpstr>
      <vt:lpstr>Класс HiBlock – функция _cs() - CustomSetting</vt:lpstr>
      <vt:lpstr>Класс SaleUtils – интернет магазин</vt:lpstr>
      <vt:lpstr>weFramework 1.0: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 улучшению качества кода, на этот раз и про JS  и не только</dc:title>
  <dc:creator>hipot</dc:creator>
  <cp:lastModifiedBy>hipot</cp:lastModifiedBy>
  <cp:revision>584</cp:revision>
  <dcterms:created xsi:type="dcterms:W3CDTF">2013-12-06T12:00:07Z</dcterms:created>
  <dcterms:modified xsi:type="dcterms:W3CDTF">2014-10-22T16:14:40Z</dcterms:modified>
</cp:coreProperties>
</file>