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2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26EC3-886A-4CA0-827C-172929431AA4}" type="datetimeFigureOut">
              <a:rPr lang="ru-RU" smtClean="0"/>
              <a:t>26.12.2020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815F4-26F3-4623-BA2E-11DF92668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25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8B095D11-3F49-4F47-ABB5-BFA1D4F0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52F0-78C3-4BAA-9DFA-1B1669EDCEFE}" type="datetime1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E078D3-4AAB-40E9-90E5-4FAAC358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ru-RU" dirty="0"/>
              <a:t>Колонтитул</a:t>
            </a:r>
            <a:endParaRPr lang="ru-RU" sz="24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22C9B-C0C3-4385-8037-D2181E98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118DAC6D-3CBD-48BE-92C5-D85CCDC22177}" type="slidenum">
              <a:rPr lang="ru-RU" smtClean="0"/>
              <a:pPr/>
              <a:t>‹#›</a:t>
            </a:fld>
            <a:endParaRPr lang="ru-RU" sz="2400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D412804-9E3F-4691-8EBF-BC9196EE55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49275"/>
            <a:ext cx="10515600" cy="1435896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ru-RU" dirty="0"/>
              <a:t>Курсовая работа по дисциплине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98862C88-0D5D-479F-B58E-60B60C4C64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2523333"/>
            <a:ext cx="10515600" cy="1479550"/>
          </a:xfrm>
        </p:spPr>
        <p:txBody>
          <a:bodyPr/>
          <a:lstStyle>
            <a:lvl1pPr algn="ctr">
              <a:buNone/>
              <a:defRPr sz="3600"/>
            </a:lvl1pPr>
          </a:lstStyle>
          <a:p>
            <a:pPr lvl="0"/>
            <a:r>
              <a:rPr lang="ru-RU" dirty="0"/>
              <a:t>Тема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E01C11F2-4E28-4D9A-8613-F6CD26227B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338638"/>
            <a:ext cx="10515600" cy="1479550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ru-RU" dirty="0"/>
              <a:t>Разработал</a:t>
            </a:r>
          </a:p>
        </p:txBody>
      </p:sp>
    </p:spTree>
    <p:extLst>
      <p:ext uri="{BB962C8B-B14F-4D97-AF65-F5344CB8AC3E}">
        <p14:creationId xmlns:p14="http://schemas.microsoft.com/office/powerpoint/2010/main" val="198858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B0EC51-93C1-4AAC-A8A8-724A65E8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502FEA-A0FE-4A0C-A375-86674E969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630B29-7116-4689-86EB-8A88E891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1E7D-DEEB-4913-9CF0-EAA36842AE18}" type="datetime1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4A3CFD-BCC0-4C87-94FB-53E7100E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B5DA02-2F7F-41DE-A2B4-7063C826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C6D-3CBD-48BE-92C5-D85CCDC2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1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3126EE-E8EC-469C-9029-2047254F7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C0A14E-F213-4EEA-ADB1-810E40540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2C9A1C-5145-46C1-B175-5EE7E4E1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D58B-7942-4A2C-9084-41AE242C5367}" type="datetime1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DF7D62-27D6-4D99-8F87-319D7A3E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39BF3C-3746-4E0F-AD52-FA64A7F9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C6D-3CBD-48BE-92C5-D85CCDC2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46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846EA-2D31-4BD0-8F5B-921146C6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348"/>
          </a:xfrm>
        </p:spPr>
        <p:txBody>
          <a:bodyPr/>
          <a:lstStyle>
            <a:lvl1pPr algn="ctr">
              <a:defRPr u="none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4F5273-1C28-4AC9-B201-F2BB9AC89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474"/>
            <a:ext cx="10515600" cy="4634489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07570-4838-4035-AF9C-DE6F4CAF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1D7EC-1357-4972-BBF2-6A00B5F345E1}" type="datetime1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4841F7-607F-4350-B20D-EBE7FFA9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FD79CA-123D-46E8-8E3D-BC67E104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118DAC6D-3CBD-48BE-92C5-D85CCDC22177}" type="slidenum">
              <a:rPr lang="ru-RU" smtClean="0"/>
              <a:pPr/>
              <a:t>‹#›</a:t>
            </a:fld>
            <a:endParaRPr lang="ru-RU" sz="1800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E3EE20C-EBAF-4BAE-B8D5-F0DA2F59E7A0}"/>
              </a:ext>
            </a:extLst>
          </p:cNvPr>
          <p:cNvCxnSpPr/>
          <p:nvPr userDrawn="1"/>
        </p:nvCxnSpPr>
        <p:spPr>
          <a:xfrm>
            <a:off x="838200" y="1403929"/>
            <a:ext cx="105156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1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C39FA-B323-44BD-AB6B-90F2D1D3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F30412-3D14-43F5-861A-7FA106CAA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B57408-D90F-4942-9AD3-59C2C808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D83B-4772-418C-96A4-05EFF7F89536}" type="datetime1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17A50B-A969-4DEE-907B-255BFAA9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FCEE33-4653-41BD-B233-D987CA41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C6D-3CBD-48BE-92C5-D85CCDC2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67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26283-E0AD-4502-AF10-537E164F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04266-AC3C-44D9-BF91-91DBBFE9A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13B973-B38E-4119-AA21-27A8BCD55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7E9CA1-D453-4513-8093-C6E4AB55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1D25-0401-48D4-9743-64EACAF3246D}" type="datetime1">
              <a:rPr lang="ru-RU" smtClean="0"/>
              <a:t>26.12.2020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DB701A-FCD4-458C-BF4A-3B600F56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8E17D0-468C-4F88-8409-6F48F3FD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C6D-3CBD-48BE-92C5-D85CCDC2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80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C0355-BFA6-4A88-8AEC-AA384E0A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CE4F67-6727-4907-94E7-5F9555FDC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FC2428-FC39-4F83-9FA6-BEAF894AD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61D7F2-1779-4B98-94EE-C0C149531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62D7CD-1313-4937-B411-C59A074D6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E3A666-4E16-4F23-B69D-F426BB71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C9F4F-666F-44A0-9110-47354B36FF7D}" type="datetime1">
              <a:rPr lang="ru-RU" smtClean="0"/>
              <a:t>26.12.2020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262877-EED8-4A5C-A05F-764BCF81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Колонтитул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AACF83-A08E-4B73-B000-2C5A4CB5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C6D-3CBD-48BE-92C5-D85CCDC2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87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C41DB-0BBA-4DC3-AC1C-A2C76D7A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368A9A-9CDB-498A-8F6B-58F62C52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16CA-4C25-4D34-B92A-0A714FA10D49}" type="datetime1">
              <a:rPr lang="ru-RU" smtClean="0"/>
              <a:t>26.12.2020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0096A2-4402-4471-9D95-2F982801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602B02-6114-4390-A956-93EA922C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C6D-3CBD-48BE-92C5-D85CCDC2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97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4F7ACE0-FF47-4EEE-9C50-D3A8F3B0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E3E0-925B-4EED-8D7B-F716A1FF3C2D}" type="datetime1">
              <a:rPr lang="ru-RU" smtClean="0"/>
              <a:t>26.12.2020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990A87-6AF8-4EBC-AF17-BD712915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3B2250-A81F-4486-A0B8-72CBAEDC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C6D-3CBD-48BE-92C5-D85CCDC2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75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4BC06-F61E-4D30-B40B-99C9EF99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EFA2D8-BC37-43CF-A0CA-0FCB5CD08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D515D9-1A7D-48AF-AED9-552AAB4A5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735A1D-F3F3-4F60-9331-980C3CBB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3C46-DF11-4785-A77D-ACA6CFD61ACC}" type="datetime1">
              <a:rPr lang="ru-RU" smtClean="0"/>
              <a:t>26.12.2020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ADE5A8-DD81-4ABA-B47F-9AC1AAF9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AAB870-BE88-4D67-BF72-C291BCA3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C6D-3CBD-48BE-92C5-D85CCDC2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9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D9C24-7BEB-44C2-90E4-3D654F3E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5B8003-3047-4B48-8497-60C124CEF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BB678B-B02B-41E9-BCEE-FCA089594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482B51-8E6F-4B5F-A023-1EFB6E5C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BCC9-B408-4E9E-A7CD-C36EA55E7A77}" type="datetime1">
              <a:rPr lang="ru-RU" smtClean="0"/>
              <a:t>26.12.2020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066624-ED82-4D00-8466-7AE12E04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Колонтитул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72A4A2-CA97-44B6-B584-58A2AD6E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C6D-3CBD-48BE-92C5-D85CCDC2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29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1B0A2-45C1-4F48-99DC-5D078CB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E315BA-6F71-40E0-B747-E87930E9F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D1D18B-F712-41E4-96D1-102D4120C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39088-1CD2-4390-B15A-0CB35A23529C}" type="datetime1">
              <a:rPr lang="ru-RU" smtClean="0"/>
              <a:t>26.12.2020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BFDA58-5A3E-4871-A513-C863DAE24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4E213-C0DD-427F-AC66-68D49705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AC6D-3CBD-48BE-92C5-D85CCDC221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01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7DEC603-917B-4C2B-9EDF-D88181B7F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Курсовая работа по дисциплине </a:t>
            </a:r>
          </a:p>
          <a:p>
            <a:r>
              <a:rPr lang="ru-RU" dirty="0"/>
              <a:t>«Компьютерная практика»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90E698-DD66-4491-B5BC-F2E7EB7213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Тема: «Информационно-справочная система</a:t>
            </a:r>
          </a:p>
          <a:p>
            <a:r>
              <a:rPr lang="ru-RU" dirty="0"/>
              <a:t>учета жителей гостиницы»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5B945B-9250-4089-9E25-8729A66749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554942"/>
            <a:ext cx="10515600" cy="1479550"/>
          </a:xfrm>
        </p:spPr>
        <p:txBody>
          <a:bodyPr anchor="ctr"/>
          <a:lstStyle/>
          <a:p>
            <a:r>
              <a:rPr lang="ru-RU" dirty="0"/>
              <a:t>Разработала: Поздняков Д.В.</a:t>
            </a:r>
          </a:p>
          <a:p>
            <a:r>
              <a:rPr lang="ru-RU" dirty="0"/>
              <a:t>Руководитель: Соколова Н.Ю.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951B74-87BE-48E2-8BC9-332CC922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Москва 2020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0775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EA245-D970-450A-A698-96E25C1C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8B985-F2D9-4C31-8EBE-AEC0C509F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выполнения курсовой работы была разработана Информационно-справочная система учета жителей гостиницы, что позволило закрепить полученные знания и научиться применять их на практике. </a:t>
            </a:r>
          </a:p>
          <a:p>
            <a:pPr marL="0" indent="0">
              <a:buNone/>
            </a:pPr>
            <a:r>
              <a:rPr lang="ru-RU" dirty="0"/>
              <a:t>Разработанная система позволяет вести учет клиентов рекламной компании, внося новые данные и удаляя старые, и выводить информацию по запросам пользователей.</a:t>
            </a:r>
          </a:p>
          <a:p>
            <a:pPr marL="0" indent="0">
              <a:buNone/>
            </a:pPr>
            <a:r>
              <a:rPr lang="ru-RU" dirty="0"/>
              <a:t>В результате работы были достигнуты все цели и выполнены поставленные задачи.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6AEBBB-D093-4F88-A2BB-2B5F5AEC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C6D-3CBD-48BE-92C5-D85CCDC2217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53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FF99D-AC11-488D-9B01-C68023C8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3699DC-CD8B-4ED9-B3B1-27F0EB011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Необходимо разработать информационно-справочную систему учета жителей гостиницы</a:t>
            </a:r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9C10F5-AB9C-4FF1-B869-ED66EB88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C6D-3CBD-48BE-92C5-D85CCDC2217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1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A0150-B4C9-4FD7-924F-66E7E4E2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4BC789-7082-4F15-A376-0D5CAAD5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Система должна предоставлять возможность:</a:t>
            </a:r>
          </a:p>
          <a:p>
            <a:pPr marL="0" indent="0">
              <a:buNone/>
            </a:pPr>
            <a:r>
              <a:rPr lang="ru-RU" dirty="0"/>
              <a:t>- формировать список жителей гостиницы, добавляя в имеющийся или создавая новый список,</a:t>
            </a:r>
          </a:p>
          <a:p>
            <a:pPr marL="0" indent="0">
              <a:buNone/>
            </a:pPr>
            <a:r>
              <a:rPr lang="ru-RU" dirty="0"/>
              <a:t>- просматривать список всех проживающих,</a:t>
            </a:r>
          </a:p>
          <a:p>
            <a:pPr marL="0" indent="0">
              <a:buNone/>
            </a:pPr>
            <a:r>
              <a:rPr lang="ru-RU" dirty="0"/>
              <a:t>- осуществлять поиск свободных номеров,</a:t>
            </a:r>
          </a:p>
          <a:p>
            <a:pPr marL="0" indent="0">
              <a:buNone/>
            </a:pPr>
            <a:r>
              <a:rPr lang="ru-RU" dirty="0"/>
              <a:t>- получать информацию о проживающих, которые должны выехать на определенную дату,</a:t>
            </a:r>
          </a:p>
          <a:p>
            <a:pPr marL="0" indent="0">
              <a:buNone/>
            </a:pPr>
            <a:r>
              <a:rPr lang="ru-RU" dirty="0"/>
              <a:t>- получать информацию о долгожителях гостиницы.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D318A3-786A-4CA4-B496-B16C48D8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C6D-3CBD-48BE-92C5-D85CCDC221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48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AA36A-AEEC-4FA8-A0F9-A22EB69A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метода и технологии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FF02A2-1FB1-45AE-91D3-88E4D692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Реализация системы осуществлялась с использованием СУБД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и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Forms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Причины выбора данного метода реализации: </a:t>
            </a:r>
          </a:p>
          <a:p>
            <a:pPr marL="354013" indent="-354013">
              <a:buFont typeface="Symbol" panose="05050102010706020507" pitchFamily="18" charset="2"/>
              <a:buChar char="-"/>
            </a:pPr>
            <a:r>
              <a:rPr lang="ru-RU" dirty="0"/>
              <a:t>Удобство создания табличной структуры данных в СУБД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;</a:t>
            </a:r>
          </a:p>
          <a:p>
            <a:pPr marL="354013" indent="-354013">
              <a:buFont typeface="Symbol" panose="05050102010706020507" pitchFamily="18" charset="2"/>
              <a:buChar char="-"/>
            </a:pPr>
            <a:r>
              <a:rPr lang="ru-RU" dirty="0"/>
              <a:t>Возможность создания приложения, максимально соответствующего интерфейсу ОС </a:t>
            </a:r>
            <a:r>
              <a:rPr lang="ru-RU" dirty="0" err="1"/>
              <a:t>Windows</a:t>
            </a:r>
            <a:r>
              <a:rPr lang="ru-RU" dirty="0"/>
              <a:t> и интуитивно понятного пользователю, при помощи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Forms</a:t>
            </a:r>
            <a:r>
              <a:rPr lang="ru-RU" dirty="0"/>
              <a:t>;</a:t>
            </a:r>
          </a:p>
          <a:p>
            <a:pPr marL="354013" indent="-354013">
              <a:buFont typeface="Symbol" panose="05050102010706020507" pitchFamily="18" charset="2"/>
              <a:buChar char="-"/>
            </a:pPr>
            <a:r>
              <a:rPr lang="ru-RU" dirty="0"/>
              <a:t>Возможность соединения СУБД и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Forms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ED7744-021A-4E69-913D-5C520472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C6D-3CBD-48BE-92C5-D85CCDC2217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59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C49B1-B5BF-49C4-8201-9D3D09A6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6CDA8A-9D25-43E4-BF0C-43402281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C6D-3CBD-48BE-92C5-D85CCDC22177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2E7D80C-0879-4206-9FE3-FD40A057E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382478"/>
              </p:ext>
            </p:extLst>
          </p:nvPr>
        </p:nvGraphicFramePr>
        <p:xfrm>
          <a:off x="838199" y="1542474"/>
          <a:ext cx="10756037" cy="481387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003086">
                  <a:extLst>
                    <a:ext uri="{9D8B030D-6E8A-4147-A177-3AD203B41FA5}">
                      <a16:colId xmlns:a16="http://schemas.microsoft.com/office/drawing/2014/main" val="948425014"/>
                    </a:ext>
                  </a:extLst>
                </a:gridCol>
                <a:gridCol w="2534122">
                  <a:extLst>
                    <a:ext uri="{9D8B030D-6E8A-4147-A177-3AD203B41FA5}">
                      <a16:colId xmlns:a16="http://schemas.microsoft.com/office/drawing/2014/main" val="1977418233"/>
                    </a:ext>
                  </a:extLst>
                </a:gridCol>
                <a:gridCol w="5218829">
                  <a:extLst>
                    <a:ext uri="{9D8B030D-6E8A-4147-A177-3AD203B41FA5}">
                      <a16:colId xmlns:a16="http://schemas.microsoft.com/office/drawing/2014/main" val="3600338645"/>
                    </a:ext>
                  </a:extLst>
                </a:gridCol>
              </a:tblGrid>
              <a:tr h="481387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Атрибут сущности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Тип данных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Описание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3423799"/>
                  </a:ext>
                </a:extLst>
              </a:tr>
              <a:tr h="48138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ID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Числовой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Уникальный номер постояльца, присваиваемый гостиницей 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03533"/>
                  </a:ext>
                </a:extLst>
              </a:tr>
              <a:tr h="48138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Name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Текстовый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ФИО постояльца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4504638"/>
                  </a:ext>
                </a:extLst>
              </a:tr>
              <a:tr h="48138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Pass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Числовой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Паспорт постояльца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628264"/>
                  </a:ext>
                </a:extLst>
              </a:tr>
              <a:tr h="48138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City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Текстовый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Город проживания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5522034"/>
                  </a:ext>
                </a:extLst>
              </a:tr>
              <a:tr h="48138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DataConc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Текстовый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Дата заселения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564665"/>
                  </a:ext>
                </a:extLst>
              </a:tr>
              <a:tr h="48138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DataExp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Текстовый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Дата выселения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0264635"/>
                  </a:ext>
                </a:extLst>
              </a:tr>
              <a:tr h="48138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Breakfast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Логический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Заказал ли постоялец завтрак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1169983"/>
                  </a:ext>
                </a:extLst>
              </a:tr>
              <a:tr h="48138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Num_room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Числовой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Номер комнаты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861243"/>
                  </a:ext>
                </a:extLst>
              </a:tr>
              <a:tr h="481387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Phone_number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Текстовый</a:t>
                      </a:r>
                      <a:endParaRPr lang="ru-RU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Номер телефона постояльца</a:t>
                      </a:r>
                      <a:endParaRPr lang="ru-RU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917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57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F2718-476C-4B27-86F9-1932E3D3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СД в </a:t>
            </a:r>
            <a:r>
              <a:rPr lang="en-US" dirty="0"/>
              <a:t>Access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4AB8A7-6513-4FC2-915A-335891F8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C6D-3CBD-48BE-92C5-D85CCDC22177}" type="slidenum">
              <a:rPr lang="ru-RU" smtClean="0"/>
              <a:t>6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1BA5E88-1CAC-4B0B-9098-C898C7A2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F560F4-2FAA-4CC8-B194-5FED18DB6A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4709" y="1873189"/>
            <a:ext cx="11882582" cy="283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5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2A4F3-8E81-49F3-AECB-7580AE64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программы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3F9FEE-1A5B-444F-99AE-4D0975FE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C6D-3CBD-48BE-92C5-D85CCDC22177}" type="slidenum">
              <a:rPr lang="ru-RU" smtClean="0"/>
              <a:t>7</a:t>
            </a:fld>
            <a:endParaRPr lang="ru-RU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F18D794-0748-40D1-A614-9F97C29B9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3555809-3774-4E24-ADB3-468FFE5D7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4247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BEBABE3D-F041-49A2-BAAF-31710CF8EC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519666"/>
              </p:ext>
            </p:extLst>
          </p:nvPr>
        </p:nvGraphicFramePr>
        <p:xfrm>
          <a:off x="8550275" y="1633249"/>
          <a:ext cx="2803525" cy="463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3070683" imgH="5074636" progId="Visio.Drawing.15">
                  <p:embed/>
                </p:oleObj>
              </mc:Choice>
              <mc:Fallback>
                <p:oleObj name="Visio" r:id="rId3" imgW="3070683" imgH="5074636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0275" y="1633249"/>
                        <a:ext cx="2803525" cy="463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5">
            <a:extLst>
              <a:ext uri="{FF2B5EF4-FFF2-40B4-BE49-F238E27FC236}">
                <a16:creationId xmlns:a16="http://schemas.microsoft.com/office/drawing/2014/main" id="{FD83E83B-C50C-4B4F-88A6-F24763106C2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53209" y="2873086"/>
            <a:ext cx="1364566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B937BB55-72C3-46F1-8FDB-33653DA9B1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273185"/>
              </p:ext>
            </p:extLst>
          </p:nvPr>
        </p:nvGraphicFramePr>
        <p:xfrm>
          <a:off x="452906" y="2219425"/>
          <a:ext cx="7959496" cy="280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5" imgW="9525096" imgH="3352871" progId="Visio.Drawing.15">
                  <p:embed/>
                </p:oleObj>
              </mc:Choice>
              <mc:Fallback>
                <p:oleObj name="Visio" r:id="rId5" imgW="9525096" imgH="3352871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06" y="2219425"/>
                        <a:ext cx="7959496" cy="2806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006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DBFD7-C802-4219-A7F0-E25A395A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Технология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70CAD0-2154-4090-81F0-F072ECF59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Создание базы данных в СУБД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Создание пустого проекта </a:t>
            </a:r>
            <a:r>
              <a:rPr lang="en-US" dirty="0"/>
              <a:t>CLR </a:t>
            </a:r>
            <a:r>
              <a:rPr lang="ru-RU" dirty="0"/>
              <a:t>в </a:t>
            </a:r>
            <a:r>
              <a:rPr lang="en-US" dirty="0"/>
              <a:t>Microsoft Visual Studio 2019 </a:t>
            </a:r>
            <a:r>
              <a:rPr lang="ru-RU" dirty="0"/>
              <a:t>с добавлением в него элемента формы </a:t>
            </a:r>
            <a:r>
              <a:rPr lang="en-US" dirty="0"/>
              <a:t>Windows Forms</a:t>
            </a:r>
            <a:r>
              <a:rPr lang="ru-RU" dirty="0"/>
              <a:t>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Добавление необходимых элементов управления и объекта типа </a:t>
            </a:r>
            <a:r>
              <a:rPr lang="en-US" dirty="0" err="1"/>
              <a:t>DataGridView</a:t>
            </a:r>
            <a:r>
              <a:rPr lang="en-US" dirty="0"/>
              <a:t> </a:t>
            </a:r>
            <a:r>
              <a:rPr lang="ru-RU" dirty="0"/>
              <a:t>в форму;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Написание и отладка кода для функций;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Внесение изменений, касающихся внешнего вида программы.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4B2E3D-1802-4F13-9A30-DD6A1D0E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C6D-3CBD-48BE-92C5-D85CCDC2217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13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9B90D-F028-4688-B9A7-7D8B7AE4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работы программы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0853C8-3086-4402-AB7D-6BFCE070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AC6D-3CBD-48BE-92C5-D85CCDC22177}" type="slidenum">
              <a:rPr lang="ru-RU" smtClean="0"/>
              <a:t>9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93222-B8A8-4BBA-88E7-DD673FA75F23}"/>
              </a:ext>
            </a:extLst>
          </p:cNvPr>
          <p:cNvSpPr txBox="1"/>
          <p:nvPr/>
        </p:nvSpPr>
        <p:spPr>
          <a:xfrm>
            <a:off x="1508582" y="1901602"/>
            <a:ext cx="4698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/>
              <a:t>Вывод на экран всех клиентов гостиницы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2C206-EDFF-4C7B-A59B-AA27EDF2C12D}"/>
              </a:ext>
            </a:extLst>
          </p:cNvPr>
          <p:cNvSpPr txBox="1"/>
          <p:nvPr/>
        </p:nvSpPr>
        <p:spPr>
          <a:xfrm>
            <a:off x="6561285" y="1909282"/>
            <a:ext cx="4415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/>
              <a:t>Результаты поиска свободного номера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6ED92F-5F22-4A8E-84F0-266355B190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7262" y="2358748"/>
            <a:ext cx="4897070" cy="299118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03DAEC2-A9B3-44A9-8D83-4D69B3B85E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07561" y="2361797"/>
            <a:ext cx="4897070" cy="29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030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351</Words>
  <Application>Microsoft Office PowerPoint</Application>
  <PresentationFormat>Широкоэкранный</PresentationFormat>
  <Paragraphs>77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Тема Office</vt:lpstr>
      <vt:lpstr>Visio</vt:lpstr>
      <vt:lpstr>Документ Microsoft Visio</vt:lpstr>
      <vt:lpstr>Презентация PowerPoint</vt:lpstr>
      <vt:lpstr>Задание</vt:lpstr>
      <vt:lpstr>Функциональные требования</vt:lpstr>
      <vt:lpstr>Выбор метода и технологии реализации</vt:lpstr>
      <vt:lpstr>Структура данных</vt:lpstr>
      <vt:lpstr>Реализация СД в Access</vt:lpstr>
      <vt:lpstr>Алгоритм работы программы</vt:lpstr>
      <vt:lpstr>Технология реализации</vt:lpstr>
      <vt:lpstr>Примеры работы программы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Поздняков</dc:creator>
  <cp:lastModifiedBy>Даниил Поздняков</cp:lastModifiedBy>
  <cp:revision>17</cp:revision>
  <dcterms:created xsi:type="dcterms:W3CDTF">2020-12-16T21:19:45Z</dcterms:created>
  <dcterms:modified xsi:type="dcterms:W3CDTF">2020-12-26T14:30:01Z</dcterms:modified>
</cp:coreProperties>
</file>