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52af4d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52af4d6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052af4d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052af4d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052af4d6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052af4d6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052af4d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052af4d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052af4d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052af4d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052af4d6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052af4d6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052af4d6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052af4d6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515"/>
            <a:ext cx="9143999" cy="477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hippie Zhou</dc:creator>
  <cp:lastModifiedBy>hippie Zhou</cp:lastModifiedBy>
  <cp:revision>1</cp:revision>
  <dcterms:modified xsi:type="dcterms:W3CDTF">2024-09-29T07:43:23Z</dcterms:modified>
</cp:coreProperties>
</file>