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58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FF0E-CD38-6746-808D-4EB60CA32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20BA-A851-2843-9070-CA631226A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3533-0F08-4A4B-801B-08EA437A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74785-8CCD-8140-9413-DDE06F6D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691F-8BE4-4C47-93C8-2BA92CBC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C482-4211-0740-9199-E9FBEDE4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C305D-201D-3145-A71B-3DE92836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DA6D-C87B-C642-B066-2ED76903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2993-8B6C-824A-AC93-F7529608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DA57-6BFA-5B4D-887A-8D0EEC7A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39F29-46D6-524B-A1FF-C40125FB3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C8691-083A-F148-AD34-D3C90C59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9B2D-C249-8946-B9C1-AF678062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1701-CE59-FC4A-842A-DA267148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E6C0-DA4B-4840-B167-62A12B43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1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06BB-4F40-174A-BCF1-9F3DD771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313AA-3BDA-C44B-8BAC-5CAE5C25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93FB-889A-BE4E-A964-407A96F0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382F-ABCB-5146-AAB5-BD419FBF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701-8C85-774A-B486-FBBDC78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7D19-3698-A54F-BDB1-2FB9182C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2D0A-09AF-4448-94A1-ACC578C5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3517-8F96-644B-AB1C-2D1F27FD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9787-CDF7-9542-9E21-1699B84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C719-5A21-3C4C-865F-F3B733DE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2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8E0B-F3AA-5644-B908-30695F0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A5D5-EBFE-B548-96E9-A0C76C802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FEB78-5A44-864B-8BED-0E42AE653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5AABA-46DA-D248-A79C-DEE922BD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4596-062A-A140-8C16-E139B5FF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7FA3D-3CA4-C44C-8DC3-731A3EDA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2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E423-8DA8-8948-B8E2-79CE0E02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E2DD-0E49-1442-BD0E-92D65CB2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A1521-C44B-8B40-8B51-838394CA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A3B58-EC0B-AC4E-9EF4-641A4CF8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9A9D-8BF7-164C-9B0F-6180EF6BD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D0EA0-7F72-FE43-8ABB-5591B1FD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6810D-1EB7-C94B-8174-70BC09B5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754A4-767B-C24D-8837-7B72375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98CE-91C3-E244-A3A1-C95EAC7B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F23C6-1E42-5D4D-96D0-3540E2CC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C892F-D0B9-2246-9BC8-50D5B68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189A-415E-2E48-8562-0B068497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CCBA3-C842-9540-9F66-ACEBC9AA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F768F-D8D7-2345-B200-D5DB1220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A7383-7B8B-7E49-91A8-3F1A9C10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9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A3AB-0C25-314B-A0F2-C06F0B36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0C9D-2BC7-3849-9528-F3D12EC9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76DC2-ED4A-524D-8C79-C1DCF7286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457A-B939-F549-985B-A352D1DA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33593-9892-6D4C-8C3C-5457EC3B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C198-2B0D-134D-820F-05E3D621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DA7-E073-E943-AE2F-6CE4E44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6E11-654B-5E43-9EA5-9D91433DD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587F4-691C-174C-ADF0-C6BF4EAA8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F209-72B2-6D46-A04C-80D5418E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3A1DC-7B1D-114D-8190-66E0A69B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87AED-CE95-7941-BDCA-C8336102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FF223-107F-8240-A607-568FFBED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8039-998E-FB4D-A405-2D79F1B5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A9BFD-2BCA-AF4C-A6DA-D352AE8A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2A37-4F24-714D-83FC-382CF34B9056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B667-588C-EB4E-BADF-22FC766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268A-8FE9-7249-8806-4336382B8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D340-3942-F241-8F28-7B1EE784E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BD4007-D853-2F4D-A2FE-62B0E84A3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32434"/>
              </p:ext>
            </p:extLst>
          </p:nvPr>
        </p:nvGraphicFramePr>
        <p:xfrm>
          <a:off x="1366577" y="863282"/>
          <a:ext cx="3873869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7344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2146525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cust_first_name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8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cust_last_name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652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9FAFB5-290A-6C44-B82A-C04BF495C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775094"/>
              </p:ext>
            </p:extLst>
          </p:nvPr>
        </p:nvGraphicFramePr>
        <p:xfrm>
          <a:off x="6786652" y="2812305"/>
          <a:ext cx="3873869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7344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2146525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CustShoppingItemGroup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cust_id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1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group_id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9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990F7E-189B-1746-B51C-F833F714B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88421"/>
              </p:ext>
            </p:extLst>
          </p:nvPr>
        </p:nvGraphicFramePr>
        <p:xfrm>
          <a:off x="1366576" y="4431544"/>
          <a:ext cx="3873869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7344">
                  <a:extLst>
                    <a:ext uri="{9D8B030D-6E8A-4147-A177-3AD203B41FA5}">
                      <a16:colId xmlns:a16="http://schemas.microsoft.com/office/drawing/2014/main" val="3149301666"/>
                    </a:ext>
                  </a:extLst>
                </a:gridCol>
                <a:gridCol w="2146525">
                  <a:extLst>
                    <a:ext uri="{9D8B030D-6E8A-4147-A177-3AD203B41FA5}">
                      <a16:colId xmlns:a16="http://schemas.microsoft.com/office/drawing/2014/main" val="235153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ShoppingItemGroup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group_id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17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VARCHAR(200)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18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prod_amount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6523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4E35B0-8800-9344-935A-33F034971039}"/>
              </a:ext>
            </a:extLst>
          </p:cNvPr>
          <p:cNvCxnSpPr/>
          <p:nvPr/>
        </p:nvCxnSpPr>
        <p:spPr>
          <a:xfrm>
            <a:off x="5240445" y="1429407"/>
            <a:ext cx="781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94601D-7986-EE43-9745-50C4B3A8D7BC}"/>
              </a:ext>
            </a:extLst>
          </p:cNvPr>
          <p:cNvCxnSpPr/>
          <p:nvPr/>
        </p:nvCxnSpPr>
        <p:spPr>
          <a:xfrm>
            <a:off x="5240445" y="4987158"/>
            <a:ext cx="781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1E6290-B88E-5C4D-9006-AFB143D2A20D}"/>
              </a:ext>
            </a:extLst>
          </p:cNvPr>
          <p:cNvCxnSpPr>
            <a:cxnSpLocks/>
          </p:cNvCxnSpPr>
          <p:nvPr/>
        </p:nvCxnSpPr>
        <p:spPr>
          <a:xfrm>
            <a:off x="6022428" y="1429407"/>
            <a:ext cx="0" cy="1939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78DD62-B426-2E4E-9FE8-4D28708793B5}"/>
              </a:ext>
            </a:extLst>
          </p:cNvPr>
          <p:cNvCxnSpPr>
            <a:cxnSpLocks/>
          </p:cNvCxnSpPr>
          <p:nvPr/>
        </p:nvCxnSpPr>
        <p:spPr>
          <a:xfrm>
            <a:off x="6022428" y="3368565"/>
            <a:ext cx="764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D52B8E-C87A-4D4C-9B8C-4BF2083237DC}"/>
              </a:ext>
            </a:extLst>
          </p:cNvPr>
          <p:cNvCxnSpPr>
            <a:cxnSpLocks/>
          </p:cNvCxnSpPr>
          <p:nvPr/>
        </p:nvCxnSpPr>
        <p:spPr>
          <a:xfrm>
            <a:off x="6022428" y="3752192"/>
            <a:ext cx="7642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2057AB-894D-A747-9104-2F7FCC84DCA2}"/>
              </a:ext>
            </a:extLst>
          </p:cNvPr>
          <p:cNvCxnSpPr>
            <a:cxnSpLocks/>
          </p:cNvCxnSpPr>
          <p:nvPr/>
        </p:nvCxnSpPr>
        <p:spPr>
          <a:xfrm>
            <a:off x="6022428" y="3752192"/>
            <a:ext cx="0" cy="1234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B61360-ADDE-5E45-B9AC-120903388A86}"/>
              </a:ext>
            </a:extLst>
          </p:cNvPr>
          <p:cNvSpPr txBox="1"/>
          <p:nvPr/>
        </p:nvSpPr>
        <p:spPr>
          <a:xfrm>
            <a:off x="7756634" y="3924825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&lt;Many to Many&gt;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6A0888-AD83-8A41-A42C-55064028D9EA}"/>
              </a:ext>
            </a:extLst>
          </p:cNvPr>
          <p:cNvSpPr txBox="1"/>
          <p:nvPr/>
        </p:nvSpPr>
        <p:spPr>
          <a:xfrm>
            <a:off x="2336558" y="5914904"/>
            <a:ext cx="193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&lt;Many to Many&gt;</a:t>
            </a:r>
          </a:p>
        </p:txBody>
      </p:sp>
    </p:spTree>
    <p:extLst>
      <p:ext uri="{BB962C8B-B14F-4D97-AF65-F5344CB8AC3E}">
        <p14:creationId xmlns:p14="http://schemas.microsoft.com/office/powerpoint/2010/main" val="28226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</dc:creator>
  <cp:lastModifiedBy>Andy Ho</cp:lastModifiedBy>
  <cp:revision>4</cp:revision>
  <dcterms:created xsi:type="dcterms:W3CDTF">2019-08-27T03:17:44Z</dcterms:created>
  <dcterms:modified xsi:type="dcterms:W3CDTF">2019-08-27T03:27:36Z</dcterms:modified>
</cp:coreProperties>
</file>