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9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240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4677-3C30-7D4B-ACB7-F1CA01161FDF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60BE9-7780-2A4D-A08F-EEF398EF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60BE9-7780-2A4D-A08F-EEF398EFD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359-B0CA-C54C-96AA-C95908B41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493B-0A40-3F40-B58D-31138EDC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AEBA-9404-2944-9577-758064C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17CC-E478-B847-874A-331D9F73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C2CD-AE71-E44A-B5D1-8AE93019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D4A0-3DC9-E54D-86B8-75EE2C67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D0C6-F546-144B-A965-DF3AC6E8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BB00-C80E-8247-A9EC-D7F4A3D7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31D4-F562-E54D-A3DC-DC42481D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CBE8-9F7E-FB40-ABCB-9DE47EA4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2182F-A5E7-DB43-A165-F1A4D5475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90786-2DC9-B943-A728-8D0FB71D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341B-F846-D846-B2E0-E8851A00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3AF0-88CD-4843-95F4-EEA342A7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C4A4-F0DA-D846-BBEF-FFEB3455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E0A-10DF-9D41-8C93-7DEC067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0865-E12C-4D4F-812E-D8EFB53A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6AFC-57B1-4E44-9AFE-CE56DA0A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7C17-5400-434A-934D-50185503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AC46-266F-8748-8CB5-CCB3D191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0912-7879-F04B-A75D-86FE6C4D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699B-E0BF-0541-833A-C71998EC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0345-A0E8-EB49-8CA0-635A782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65F6-6C6A-5246-A12F-56718D59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116A-5133-E44A-801F-069BC6AE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70E9-5244-8E46-B0B4-F1C45C0E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58FB-23B0-2849-A5FE-066351FA1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1608-C12B-4F41-AC59-9D369182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96FD-6C34-4442-B4E7-E9262805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C1F8D-2FC0-874F-B817-3DE30E14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2CEB6-28D8-2340-BEA5-28B9EF9A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9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18F4-C262-AB45-B890-CD53D1B1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A2AE-7838-CE42-A6D5-8990260D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DA750-4C97-7F40-A790-BB0CF6E22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D148-8211-E342-B68E-3A45D632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E1011-1583-F243-90A2-AAF73D7A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66DAC-EB48-8D49-ADBE-25A2EF7D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7D2E5-C930-9047-9B4E-844C8DA3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488A5-218A-9744-8C90-5ACC8EC2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75B5-8095-A540-BF1C-D07956F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2FE10-66E1-4A48-A140-92449DF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75DEE-37AE-8C4A-93FA-D5DCEA5C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49532-7C70-5549-B22A-A02E31BF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6CCF-B024-0947-9D46-A1731CB0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394D-9DFB-C14E-9D2B-C699E767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32C0-3693-8A45-B1E4-9D22BBD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31A1-4991-A04E-9866-5C6CF087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BFC0-0FD1-664C-9E88-3E804641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0E49-0311-404E-A612-C7445854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F6ACA-ADA5-2848-B7BD-DB60AEF5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1890-2F76-874F-BADF-FC0A5FD8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3485C-DC7A-284C-A37C-A494C231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8A35-08CC-C64C-B8FA-41C30DC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A6DC9-13DD-8F4B-B31C-08FE95EAB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B09F3-2BE9-0E48-968F-A1DFA81A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92DB-344F-C645-8049-F5D18C31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078F4-F90D-2F4C-8ED5-4BAF28B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B701-16A4-3248-88D1-9E840C70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76163-CDBF-E04B-8994-5B19E364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09C7-4BB4-B74F-8DD0-F6E0F611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817D-7898-D24C-8B75-217F7547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0D26-6C0B-4343-8754-81D56A14C801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90B1-457E-2244-9CCA-042781333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CAAB-D511-7E48-9C4B-1A7F6E0E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597B-6DD2-6F4B-A0A5-2E8C8377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767B5-3CBE-F240-BBBB-512B3C62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41814"/>
              </p:ext>
            </p:extLst>
          </p:nvPr>
        </p:nvGraphicFramePr>
        <p:xfrm>
          <a:off x="556205" y="375485"/>
          <a:ext cx="307909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546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1539546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B6D7F3-A665-DB4F-9C72-4682D190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09803"/>
              </p:ext>
            </p:extLst>
          </p:nvPr>
        </p:nvGraphicFramePr>
        <p:xfrm>
          <a:off x="556205" y="2542479"/>
          <a:ext cx="307909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2956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1706136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57501-48CF-964E-A929-8F5061B39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27683"/>
              </p:ext>
            </p:extLst>
          </p:nvPr>
        </p:nvGraphicFramePr>
        <p:xfrm>
          <a:off x="4382252" y="1296018"/>
          <a:ext cx="307909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2956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1706136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DBCA7E-52A9-7548-8BAD-2D32ABDB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75010"/>
              </p:ext>
            </p:extLst>
          </p:nvPr>
        </p:nvGraphicFramePr>
        <p:xfrm>
          <a:off x="7599211" y="5004358"/>
          <a:ext cx="3873869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7344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2146525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cust_last_name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652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184841-5629-1141-9ACD-FB7D2561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29449"/>
              </p:ext>
            </p:extLst>
          </p:nvPr>
        </p:nvGraphicFramePr>
        <p:xfrm>
          <a:off x="8393988" y="2727899"/>
          <a:ext cx="3079092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2956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1706136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ShoppingOrder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0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594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80E3CB-C56B-4847-964B-B12754F1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7052"/>
              </p:ext>
            </p:extLst>
          </p:nvPr>
        </p:nvGraphicFramePr>
        <p:xfrm>
          <a:off x="4382252" y="3329073"/>
          <a:ext cx="3079092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2956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1706136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OrderDetail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0042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AE2D8C-6E13-A040-B253-DFAA3DB24FA1}"/>
              </a:ext>
            </a:extLst>
          </p:cNvPr>
          <p:cNvCxnSpPr>
            <a:cxnSpLocks/>
          </p:cNvCxnSpPr>
          <p:nvPr/>
        </p:nvCxnSpPr>
        <p:spPr>
          <a:xfrm>
            <a:off x="3635297" y="2963623"/>
            <a:ext cx="35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085D70-1753-514D-B408-9A90C4436269}"/>
              </a:ext>
            </a:extLst>
          </p:cNvPr>
          <p:cNvCxnSpPr>
            <a:cxnSpLocks/>
          </p:cNvCxnSpPr>
          <p:nvPr/>
        </p:nvCxnSpPr>
        <p:spPr>
          <a:xfrm flipV="1">
            <a:off x="3992136" y="2235076"/>
            <a:ext cx="0" cy="728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C8C131-E9C5-E346-AE61-4B21E231E44A}"/>
              </a:ext>
            </a:extLst>
          </p:cNvPr>
          <p:cNvCxnSpPr>
            <a:cxnSpLocks/>
          </p:cNvCxnSpPr>
          <p:nvPr/>
        </p:nvCxnSpPr>
        <p:spPr>
          <a:xfrm flipV="1">
            <a:off x="3992136" y="925179"/>
            <a:ext cx="0" cy="927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EFC5D-D10C-234F-9F4A-55158DC0136E}"/>
              </a:ext>
            </a:extLst>
          </p:cNvPr>
          <p:cNvCxnSpPr>
            <a:cxnSpLocks/>
          </p:cNvCxnSpPr>
          <p:nvPr/>
        </p:nvCxnSpPr>
        <p:spPr>
          <a:xfrm>
            <a:off x="3635297" y="907710"/>
            <a:ext cx="35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E35C52-53A0-1B46-9855-5799AE8FFDE9}"/>
              </a:ext>
            </a:extLst>
          </p:cNvPr>
          <p:cNvCxnSpPr>
            <a:cxnSpLocks/>
          </p:cNvCxnSpPr>
          <p:nvPr/>
        </p:nvCxnSpPr>
        <p:spPr>
          <a:xfrm>
            <a:off x="3992136" y="1852278"/>
            <a:ext cx="35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302A4D-244A-6B41-A249-955D37788E39}"/>
              </a:ext>
            </a:extLst>
          </p:cNvPr>
          <p:cNvCxnSpPr>
            <a:cxnSpLocks/>
          </p:cNvCxnSpPr>
          <p:nvPr/>
        </p:nvCxnSpPr>
        <p:spPr>
          <a:xfrm>
            <a:off x="3992136" y="2235076"/>
            <a:ext cx="35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FF5DCC-C71F-D648-A9EA-EA93E6100C75}"/>
              </a:ext>
            </a:extLst>
          </p:cNvPr>
          <p:cNvCxnSpPr>
            <a:cxnSpLocks/>
          </p:cNvCxnSpPr>
          <p:nvPr/>
        </p:nvCxnSpPr>
        <p:spPr>
          <a:xfrm>
            <a:off x="3642730" y="3150219"/>
            <a:ext cx="35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75A15B-455C-C04B-BFB8-68B1EF7BC615}"/>
              </a:ext>
            </a:extLst>
          </p:cNvPr>
          <p:cNvCxnSpPr>
            <a:cxnSpLocks/>
          </p:cNvCxnSpPr>
          <p:nvPr/>
        </p:nvCxnSpPr>
        <p:spPr>
          <a:xfrm flipV="1">
            <a:off x="3992136" y="3150221"/>
            <a:ext cx="7433" cy="75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63BB4F-A958-9D41-804E-7BDFF030A0E7}"/>
              </a:ext>
            </a:extLst>
          </p:cNvPr>
          <p:cNvCxnSpPr>
            <a:cxnSpLocks/>
          </p:cNvCxnSpPr>
          <p:nvPr/>
        </p:nvCxnSpPr>
        <p:spPr>
          <a:xfrm>
            <a:off x="3999569" y="3891775"/>
            <a:ext cx="349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5908BD-1405-994C-B543-26E7D6AC2258}"/>
              </a:ext>
            </a:extLst>
          </p:cNvPr>
          <p:cNvCxnSpPr>
            <a:cxnSpLocks/>
          </p:cNvCxnSpPr>
          <p:nvPr/>
        </p:nvCxnSpPr>
        <p:spPr>
          <a:xfrm>
            <a:off x="7461344" y="3891775"/>
            <a:ext cx="356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9AE8EE-E0A9-1741-9255-CCFA2A880982}"/>
              </a:ext>
            </a:extLst>
          </p:cNvPr>
          <p:cNvCxnSpPr>
            <a:cxnSpLocks/>
          </p:cNvCxnSpPr>
          <p:nvPr/>
        </p:nvCxnSpPr>
        <p:spPr>
          <a:xfrm>
            <a:off x="11482875" y="5581527"/>
            <a:ext cx="3233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07FE32-C1E0-9443-9768-29E35ACD7F14}"/>
              </a:ext>
            </a:extLst>
          </p:cNvPr>
          <p:cNvCxnSpPr>
            <a:cxnSpLocks/>
          </p:cNvCxnSpPr>
          <p:nvPr/>
        </p:nvCxnSpPr>
        <p:spPr>
          <a:xfrm flipV="1">
            <a:off x="11806261" y="3683032"/>
            <a:ext cx="0" cy="1898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A55959-7BE0-5C49-8210-B8AD7CBCE05E}"/>
              </a:ext>
            </a:extLst>
          </p:cNvPr>
          <p:cNvCxnSpPr>
            <a:cxnSpLocks/>
          </p:cNvCxnSpPr>
          <p:nvPr/>
        </p:nvCxnSpPr>
        <p:spPr>
          <a:xfrm>
            <a:off x="11482875" y="3683032"/>
            <a:ext cx="3233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9EED38-05F2-D449-BFBA-B475D14BA855}"/>
              </a:ext>
            </a:extLst>
          </p:cNvPr>
          <p:cNvCxnSpPr>
            <a:cxnSpLocks/>
          </p:cNvCxnSpPr>
          <p:nvPr/>
        </p:nvCxnSpPr>
        <p:spPr>
          <a:xfrm flipV="1">
            <a:off x="7818183" y="3306337"/>
            <a:ext cx="0" cy="596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972ABF-1465-F543-B19B-AAF026811166}"/>
              </a:ext>
            </a:extLst>
          </p:cNvPr>
          <p:cNvCxnSpPr>
            <a:cxnSpLocks/>
          </p:cNvCxnSpPr>
          <p:nvPr/>
        </p:nvCxnSpPr>
        <p:spPr>
          <a:xfrm>
            <a:off x="7818183" y="3302619"/>
            <a:ext cx="5758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7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</dc:creator>
  <cp:lastModifiedBy>Andy Ho</cp:lastModifiedBy>
  <cp:revision>11</cp:revision>
  <dcterms:created xsi:type="dcterms:W3CDTF">2019-08-26T21:58:49Z</dcterms:created>
  <dcterms:modified xsi:type="dcterms:W3CDTF">2019-08-26T22:21:06Z</dcterms:modified>
</cp:coreProperties>
</file>