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Medium" panose="02020500000000000000" charset="0"/>
      <p:regular r:id="rId16"/>
      <p:bold r:id="rId17"/>
      <p:italic r:id="rId18"/>
      <p:boldItalic r:id="rId19"/>
    </p:embeddedFont>
    <p:embeddedFont>
      <p:font typeface="Fira Sans Medium" panose="020B06030500000200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EA4335"/>
          </p15:clr>
        </p15:guide>
        <p15:guide id="2" pos="288">
          <p15:clr>
            <a:srgbClr val="EA4335"/>
          </p15:clr>
        </p15:guide>
        <p15:guide id="3" pos="5476">
          <p15:clr>
            <a:srgbClr val="EA4335"/>
          </p15:clr>
        </p15:guide>
        <p15:guide id="4" orient="horz" pos="2984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288"/>
        <p:guide pos="288"/>
        <p:guide pos="5476"/>
        <p:guide orient="horz" pos="2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98edcc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98edcc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9b1ea64fb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9b1ea64fb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7bc08de8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7bc08de8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b1ea64f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b1ea64f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9b1ea64fb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9b1ea64fb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b1ea64fb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9b1ea64fb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7bc08de8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47bc08de8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9b1ea64fb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9b1ea64fb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47bc08de8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47bc08de8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-4project-2.herokuapp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jpg"/><Relationship Id="rId4" Type="http://schemas.openxmlformats.org/officeDocument/2006/relationships/hyperlink" Target="https://github.com/hippobb/Project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>
            <a:off x="-4300354" y="965450"/>
            <a:ext cx="8091965" cy="4279361"/>
          </a:xfrm>
          <a:custGeom>
            <a:avLst/>
            <a:gdLst/>
            <a:ahLst/>
            <a:cxnLst/>
            <a:rect l="l" t="t" r="r" b="b"/>
            <a:pathLst>
              <a:path w="253131" h="133866" extrusionOk="0">
                <a:moveTo>
                  <a:pt x="7126" y="1"/>
                </a:moveTo>
                <a:cubicBezTo>
                  <a:pt x="3199" y="1"/>
                  <a:pt x="0" y="3199"/>
                  <a:pt x="0" y="7126"/>
                </a:cubicBezTo>
                <a:lnTo>
                  <a:pt x="0" y="24734"/>
                </a:lnTo>
                <a:lnTo>
                  <a:pt x="0" y="109132"/>
                </a:lnTo>
                <a:lnTo>
                  <a:pt x="0" y="126740"/>
                </a:lnTo>
                <a:cubicBezTo>
                  <a:pt x="0" y="130667"/>
                  <a:pt x="3199" y="133865"/>
                  <a:pt x="7126" y="133865"/>
                </a:cubicBezTo>
                <a:lnTo>
                  <a:pt x="245974" y="133865"/>
                </a:lnTo>
                <a:cubicBezTo>
                  <a:pt x="249932" y="133865"/>
                  <a:pt x="253131" y="130667"/>
                  <a:pt x="253131" y="126740"/>
                </a:cubicBezTo>
                <a:lnTo>
                  <a:pt x="253131" y="24734"/>
                </a:lnTo>
                <a:cubicBezTo>
                  <a:pt x="253131" y="20807"/>
                  <a:pt x="249932" y="17609"/>
                  <a:pt x="245974" y="17609"/>
                </a:cubicBezTo>
                <a:lnTo>
                  <a:pt x="101594" y="17609"/>
                </a:lnTo>
                <a:lnTo>
                  <a:pt x="101594" y="7126"/>
                </a:lnTo>
                <a:cubicBezTo>
                  <a:pt x="101594" y="3199"/>
                  <a:pt x="98396" y="1"/>
                  <a:pt x="94469" y="1"/>
                </a:cubicBezTo>
                <a:close/>
              </a:path>
            </a:pathLst>
          </a:custGeom>
          <a:solidFill>
            <a:srgbClr val="EEED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-242436">
            <a:off x="1129118" y="824788"/>
            <a:ext cx="3829801" cy="3688060"/>
          </a:xfrm>
          <a:custGeom>
            <a:avLst/>
            <a:gdLst/>
            <a:ahLst/>
            <a:cxnLst/>
            <a:rect l="l" t="t" r="r" b="b"/>
            <a:pathLst>
              <a:path w="119805" h="115371" extrusionOk="0">
                <a:moveTo>
                  <a:pt x="18463" y="1"/>
                </a:moveTo>
                <a:lnTo>
                  <a:pt x="0" y="96907"/>
                </a:lnTo>
                <a:lnTo>
                  <a:pt x="100771" y="115370"/>
                </a:lnTo>
                <a:lnTo>
                  <a:pt x="119804" y="19350"/>
                </a:lnTo>
                <a:lnTo>
                  <a:pt x="18463" y="1"/>
                </a:lnTo>
                <a:close/>
              </a:path>
            </a:pathLst>
          </a:custGeom>
          <a:solidFill>
            <a:srgbClr val="F7D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242436">
            <a:off x="1129118" y="824788"/>
            <a:ext cx="3829801" cy="3688060"/>
          </a:xfrm>
          <a:custGeom>
            <a:avLst/>
            <a:gdLst/>
            <a:ahLst/>
            <a:cxnLst/>
            <a:rect l="l" t="t" r="r" b="b"/>
            <a:pathLst>
              <a:path w="119805" h="115371" extrusionOk="0">
                <a:moveTo>
                  <a:pt x="18463" y="1"/>
                </a:moveTo>
                <a:lnTo>
                  <a:pt x="0" y="96907"/>
                </a:lnTo>
                <a:lnTo>
                  <a:pt x="100771" y="115370"/>
                </a:lnTo>
                <a:lnTo>
                  <a:pt x="119804" y="19350"/>
                </a:lnTo>
                <a:lnTo>
                  <a:pt x="18463" y="1"/>
                </a:lnTo>
                <a:close/>
              </a:path>
            </a:pathLst>
          </a:custGeom>
          <a:solidFill>
            <a:srgbClr val="F7D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242436">
            <a:off x="2759031" y="647968"/>
            <a:ext cx="361450" cy="1117117"/>
          </a:xfrm>
          <a:custGeom>
            <a:avLst/>
            <a:gdLst/>
            <a:ahLst/>
            <a:cxnLst/>
            <a:rect l="l" t="t" r="r" b="b"/>
            <a:pathLst>
              <a:path w="11307" h="34946" extrusionOk="0">
                <a:moveTo>
                  <a:pt x="4608" y="0"/>
                </a:moveTo>
                <a:cubicBezTo>
                  <a:pt x="4487" y="0"/>
                  <a:pt x="4366" y="5"/>
                  <a:pt x="4244" y="14"/>
                </a:cubicBezTo>
                <a:cubicBezTo>
                  <a:pt x="3041" y="109"/>
                  <a:pt x="1933" y="648"/>
                  <a:pt x="1141" y="1566"/>
                </a:cubicBezTo>
                <a:cubicBezTo>
                  <a:pt x="381" y="2485"/>
                  <a:pt x="1" y="3656"/>
                  <a:pt x="96" y="4860"/>
                </a:cubicBezTo>
                <a:lnTo>
                  <a:pt x="444" y="9452"/>
                </a:lnTo>
                <a:lnTo>
                  <a:pt x="1489" y="9452"/>
                </a:lnTo>
                <a:lnTo>
                  <a:pt x="1109" y="4765"/>
                </a:lnTo>
                <a:cubicBezTo>
                  <a:pt x="1046" y="3846"/>
                  <a:pt x="1331" y="2960"/>
                  <a:pt x="1933" y="2231"/>
                </a:cubicBezTo>
                <a:cubicBezTo>
                  <a:pt x="2534" y="1535"/>
                  <a:pt x="3389" y="1123"/>
                  <a:pt x="4308" y="1028"/>
                </a:cubicBezTo>
                <a:cubicBezTo>
                  <a:pt x="4388" y="1023"/>
                  <a:pt x="4467" y="1020"/>
                  <a:pt x="4546" y="1020"/>
                </a:cubicBezTo>
                <a:cubicBezTo>
                  <a:pt x="6373" y="1020"/>
                  <a:pt x="7893" y="2405"/>
                  <a:pt x="8045" y="4226"/>
                </a:cubicBezTo>
                <a:lnTo>
                  <a:pt x="10135" y="31367"/>
                </a:lnTo>
                <a:cubicBezTo>
                  <a:pt x="10230" y="32665"/>
                  <a:pt x="9248" y="33805"/>
                  <a:pt x="7981" y="33900"/>
                </a:cubicBezTo>
                <a:cubicBezTo>
                  <a:pt x="7923" y="33904"/>
                  <a:pt x="7865" y="33907"/>
                  <a:pt x="7808" y="33907"/>
                </a:cubicBezTo>
                <a:cubicBezTo>
                  <a:pt x="6583" y="33907"/>
                  <a:pt x="5539" y="32957"/>
                  <a:pt x="5448" y="31747"/>
                </a:cubicBezTo>
                <a:lnTo>
                  <a:pt x="4244" y="16387"/>
                </a:lnTo>
                <a:lnTo>
                  <a:pt x="3199" y="16451"/>
                </a:lnTo>
                <a:lnTo>
                  <a:pt x="4403" y="31810"/>
                </a:lnTo>
                <a:cubicBezTo>
                  <a:pt x="4561" y="33583"/>
                  <a:pt x="6050" y="34945"/>
                  <a:pt x="7791" y="34945"/>
                </a:cubicBezTo>
                <a:lnTo>
                  <a:pt x="8045" y="34945"/>
                </a:lnTo>
                <a:cubicBezTo>
                  <a:pt x="9913" y="34787"/>
                  <a:pt x="11307" y="33140"/>
                  <a:pt x="11180" y="31303"/>
                </a:cubicBezTo>
                <a:lnTo>
                  <a:pt x="9090" y="4163"/>
                </a:lnTo>
                <a:cubicBezTo>
                  <a:pt x="8995" y="2960"/>
                  <a:pt x="8425" y="1851"/>
                  <a:pt x="7506" y="1060"/>
                </a:cubicBezTo>
                <a:cubicBezTo>
                  <a:pt x="6709" y="376"/>
                  <a:pt x="5682" y="0"/>
                  <a:pt x="4608" y="0"/>
                </a:cubicBezTo>
                <a:close/>
              </a:path>
            </a:pathLst>
          </a:custGeom>
          <a:solidFill>
            <a:srgbClr val="A4AF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 rot="-242436">
            <a:off x="2733917" y="651759"/>
            <a:ext cx="361450" cy="1117117"/>
          </a:xfrm>
          <a:custGeom>
            <a:avLst/>
            <a:gdLst/>
            <a:ahLst/>
            <a:cxnLst/>
            <a:rect l="l" t="t" r="r" b="b"/>
            <a:pathLst>
              <a:path w="11307" h="34946" extrusionOk="0">
                <a:moveTo>
                  <a:pt x="4608" y="0"/>
                </a:moveTo>
                <a:cubicBezTo>
                  <a:pt x="4487" y="0"/>
                  <a:pt x="4366" y="5"/>
                  <a:pt x="4245" y="15"/>
                </a:cubicBezTo>
                <a:cubicBezTo>
                  <a:pt x="3041" y="110"/>
                  <a:pt x="1964" y="648"/>
                  <a:pt x="1173" y="1567"/>
                </a:cubicBezTo>
                <a:cubicBezTo>
                  <a:pt x="381" y="2485"/>
                  <a:pt x="1" y="3657"/>
                  <a:pt x="96" y="4860"/>
                </a:cubicBezTo>
                <a:lnTo>
                  <a:pt x="444" y="9389"/>
                </a:lnTo>
                <a:lnTo>
                  <a:pt x="1489" y="9389"/>
                </a:lnTo>
                <a:lnTo>
                  <a:pt x="1141" y="4765"/>
                </a:lnTo>
                <a:cubicBezTo>
                  <a:pt x="1078" y="3847"/>
                  <a:pt x="1363" y="2960"/>
                  <a:pt x="1964" y="2232"/>
                </a:cubicBezTo>
                <a:cubicBezTo>
                  <a:pt x="2566" y="1535"/>
                  <a:pt x="3421" y="1123"/>
                  <a:pt x="4340" y="1028"/>
                </a:cubicBezTo>
                <a:cubicBezTo>
                  <a:pt x="4423" y="1022"/>
                  <a:pt x="4507" y="1020"/>
                  <a:pt x="4590" y="1020"/>
                </a:cubicBezTo>
                <a:cubicBezTo>
                  <a:pt x="5418" y="1020"/>
                  <a:pt x="6208" y="1305"/>
                  <a:pt x="6842" y="1852"/>
                </a:cubicBezTo>
                <a:cubicBezTo>
                  <a:pt x="7570" y="2453"/>
                  <a:pt x="7982" y="3308"/>
                  <a:pt x="8077" y="4227"/>
                </a:cubicBezTo>
                <a:lnTo>
                  <a:pt x="10135" y="31367"/>
                </a:lnTo>
                <a:cubicBezTo>
                  <a:pt x="10230" y="32665"/>
                  <a:pt x="9280" y="33774"/>
                  <a:pt x="7982" y="33901"/>
                </a:cubicBezTo>
                <a:cubicBezTo>
                  <a:pt x="7936" y="33903"/>
                  <a:pt x="7891" y="33904"/>
                  <a:pt x="7846" y="33904"/>
                </a:cubicBezTo>
                <a:cubicBezTo>
                  <a:pt x="7263" y="33904"/>
                  <a:pt x="6713" y="33713"/>
                  <a:pt x="6271" y="33330"/>
                </a:cubicBezTo>
                <a:cubicBezTo>
                  <a:pt x="5796" y="32919"/>
                  <a:pt x="5511" y="32349"/>
                  <a:pt x="5480" y="31747"/>
                </a:cubicBezTo>
                <a:lnTo>
                  <a:pt x="4245" y="16356"/>
                </a:lnTo>
                <a:lnTo>
                  <a:pt x="3231" y="16451"/>
                </a:lnTo>
                <a:lnTo>
                  <a:pt x="4435" y="31810"/>
                </a:lnTo>
                <a:cubicBezTo>
                  <a:pt x="4498" y="32729"/>
                  <a:pt x="4910" y="33552"/>
                  <a:pt x="5606" y="34122"/>
                </a:cubicBezTo>
                <a:cubicBezTo>
                  <a:pt x="6208" y="34661"/>
                  <a:pt x="7000" y="34946"/>
                  <a:pt x="7792" y="34946"/>
                </a:cubicBezTo>
                <a:cubicBezTo>
                  <a:pt x="7887" y="34946"/>
                  <a:pt x="7982" y="34946"/>
                  <a:pt x="8077" y="34914"/>
                </a:cubicBezTo>
                <a:cubicBezTo>
                  <a:pt x="9913" y="34787"/>
                  <a:pt x="11307" y="33140"/>
                  <a:pt x="11180" y="31272"/>
                </a:cubicBezTo>
                <a:lnTo>
                  <a:pt x="9090" y="4163"/>
                </a:lnTo>
                <a:cubicBezTo>
                  <a:pt x="8995" y="2960"/>
                  <a:pt x="8457" y="1852"/>
                  <a:pt x="7538" y="1060"/>
                </a:cubicBezTo>
                <a:cubicBezTo>
                  <a:pt x="6713" y="377"/>
                  <a:pt x="5682" y="0"/>
                  <a:pt x="4608" y="0"/>
                </a:cubicBezTo>
                <a:close/>
              </a:path>
            </a:pathLst>
          </a:custGeom>
          <a:solidFill>
            <a:srgbClr val="B0B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 rot="-242301">
            <a:off x="-1032808" y="1998477"/>
            <a:ext cx="2177600" cy="596981"/>
          </a:xfrm>
          <a:custGeom>
            <a:avLst/>
            <a:gdLst/>
            <a:ahLst/>
            <a:cxnLst/>
            <a:rect l="l" t="t" r="r" b="b"/>
            <a:pathLst>
              <a:path w="103970" h="28503" extrusionOk="0">
                <a:moveTo>
                  <a:pt x="103970" y="1"/>
                </a:moveTo>
                <a:lnTo>
                  <a:pt x="89624" y="381"/>
                </a:lnTo>
                <a:lnTo>
                  <a:pt x="602" y="634"/>
                </a:lnTo>
                <a:lnTo>
                  <a:pt x="0" y="28503"/>
                </a:lnTo>
                <a:lnTo>
                  <a:pt x="81358" y="27711"/>
                </a:lnTo>
                <a:lnTo>
                  <a:pt x="103590" y="27648"/>
                </a:lnTo>
                <a:lnTo>
                  <a:pt x="103970" y="1"/>
                </a:lnTo>
                <a:close/>
              </a:path>
            </a:pathLst>
          </a:custGeom>
          <a:solidFill>
            <a:srgbClr val="C7CE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-242436">
            <a:off x="-2342623" y="4019498"/>
            <a:ext cx="642856" cy="892933"/>
          </a:xfrm>
          <a:custGeom>
            <a:avLst/>
            <a:gdLst/>
            <a:ahLst/>
            <a:cxnLst/>
            <a:rect l="l" t="t" r="r" b="b"/>
            <a:pathLst>
              <a:path w="20110" h="27933" extrusionOk="0">
                <a:moveTo>
                  <a:pt x="20110" y="1"/>
                </a:moveTo>
                <a:lnTo>
                  <a:pt x="570" y="64"/>
                </a:lnTo>
                <a:lnTo>
                  <a:pt x="0" y="27933"/>
                </a:lnTo>
                <a:lnTo>
                  <a:pt x="19762" y="27743"/>
                </a:lnTo>
                <a:cubicBezTo>
                  <a:pt x="19635" y="18496"/>
                  <a:pt x="19350" y="9217"/>
                  <a:pt x="20110" y="1"/>
                </a:cubicBezTo>
                <a:close/>
              </a:path>
            </a:pathLst>
          </a:custGeom>
          <a:solidFill>
            <a:srgbClr val="A4AF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1391422" y="4423828"/>
            <a:ext cx="1430282" cy="625539"/>
            <a:chOff x="1391422" y="4423828"/>
            <a:chExt cx="1430282" cy="625539"/>
          </a:xfrm>
        </p:grpSpPr>
        <p:sp>
          <p:nvSpPr>
            <p:cNvPr id="62" name="Google Shape;62;p13"/>
            <p:cNvSpPr/>
            <p:nvPr/>
          </p:nvSpPr>
          <p:spPr>
            <a:xfrm rot="-242596">
              <a:off x="1408310" y="4472403"/>
              <a:ext cx="1396466" cy="528389"/>
            </a:xfrm>
            <a:custGeom>
              <a:avLst/>
              <a:gdLst/>
              <a:ahLst/>
              <a:cxnLst/>
              <a:rect l="l" t="t" r="r" b="b"/>
              <a:pathLst>
                <a:path w="68977" h="26096" extrusionOk="0">
                  <a:moveTo>
                    <a:pt x="68976" y="0"/>
                  </a:moveTo>
                  <a:lnTo>
                    <a:pt x="14917" y="507"/>
                  </a:lnTo>
                  <a:lnTo>
                    <a:pt x="128" y="507"/>
                  </a:lnTo>
                  <a:lnTo>
                    <a:pt x="1" y="26096"/>
                  </a:lnTo>
                  <a:lnTo>
                    <a:pt x="68438" y="26001"/>
                  </a:lnTo>
                  <a:lnTo>
                    <a:pt x="68976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242596">
              <a:off x="2564264" y="4431664"/>
              <a:ext cx="239179" cy="526465"/>
            </a:xfrm>
            <a:custGeom>
              <a:avLst/>
              <a:gdLst/>
              <a:ahLst/>
              <a:cxnLst/>
              <a:rect l="l" t="t" r="r" b="b"/>
              <a:pathLst>
                <a:path w="11814" h="26001" extrusionOk="0">
                  <a:moveTo>
                    <a:pt x="11813" y="0"/>
                  </a:moveTo>
                  <a:lnTo>
                    <a:pt x="602" y="95"/>
                  </a:lnTo>
                  <a:cubicBezTo>
                    <a:pt x="539" y="8741"/>
                    <a:pt x="317" y="17355"/>
                    <a:pt x="1" y="26000"/>
                  </a:cubicBezTo>
                  <a:lnTo>
                    <a:pt x="11306" y="26000"/>
                  </a:lnTo>
                  <a:lnTo>
                    <a:pt x="11813" y="0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5159850" y="354450"/>
            <a:ext cx="38472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Wishlist-it</a:t>
            </a:r>
            <a:endParaRPr sz="5900" u="sng">
              <a:solidFill>
                <a:srgbClr val="00002A"/>
              </a:solidFill>
              <a:highlight>
                <a:srgbClr val="FFFFFF"/>
              </a:highlight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084100" y="1171975"/>
            <a:ext cx="26133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Product Tracker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Concept</a:t>
            </a:r>
            <a:endParaRPr sz="2500" u="sng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736550" y="2340819"/>
            <a:ext cx="243736" cy="239348"/>
          </a:xfrm>
          <a:custGeom>
            <a:avLst/>
            <a:gdLst/>
            <a:ahLst/>
            <a:cxnLst/>
            <a:rect l="l" t="t" r="r" b="b"/>
            <a:pathLst>
              <a:path w="6277" h="6164" extrusionOk="0">
                <a:moveTo>
                  <a:pt x="3101" y="1"/>
                </a:moveTo>
                <a:cubicBezTo>
                  <a:pt x="3092" y="1"/>
                  <a:pt x="3082" y="1"/>
                  <a:pt x="3072" y="2"/>
                </a:cubicBezTo>
                <a:cubicBezTo>
                  <a:pt x="2154" y="65"/>
                  <a:pt x="1235" y="160"/>
                  <a:pt x="317" y="255"/>
                </a:cubicBezTo>
                <a:cubicBezTo>
                  <a:pt x="95" y="255"/>
                  <a:pt x="0" y="445"/>
                  <a:pt x="95" y="667"/>
                </a:cubicBezTo>
                <a:lnTo>
                  <a:pt x="918" y="2472"/>
                </a:lnTo>
                <a:cubicBezTo>
                  <a:pt x="963" y="2572"/>
                  <a:pt x="1045" y="2613"/>
                  <a:pt x="1132" y="2613"/>
                </a:cubicBezTo>
                <a:cubicBezTo>
                  <a:pt x="1293" y="2613"/>
                  <a:pt x="1466" y="2468"/>
                  <a:pt x="1425" y="2282"/>
                </a:cubicBezTo>
                <a:cubicBezTo>
                  <a:pt x="1330" y="1902"/>
                  <a:pt x="1235" y="1554"/>
                  <a:pt x="1140" y="1205"/>
                </a:cubicBezTo>
                <a:lnTo>
                  <a:pt x="1140" y="1205"/>
                </a:lnTo>
                <a:cubicBezTo>
                  <a:pt x="3357" y="2060"/>
                  <a:pt x="5004" y="3802"/>
                  <a:pt x="5891" y="6051"/>
                </a:cubicBezTo>
                <a:cubicBezTo>
                  <a:pt x="5929" y="6128"/>
                  <a:pt x="6004" y="6163"/>
                  <a:pt x="6076" y="6163"/>
                </a:cubicBezTo>
                <a:cubicBezTo>
                  <a:pt x="6180" y="6163"/>
                  <a:pt x="6277" y="6087"/>
                  <a:pt x="6239" y="5956"/>
                </a:cubicBezTo>
                <a:cubicBezTo>
                  <a:pt x="5510" y="3517"/>
                  <a:pt x="3642" y="1617"/>
                  <a:pt x="1299" y="699"/>
                </a:cubicBezTo>
                <a:cubicBezTo>
                  <a:pt x="1900" y="635"/>
                  <a:pt x="2502" y="604"/>
                  <a:pt x="3072" y="540"/>
                </a:cubicBezTo>
                <a:cubicBezTo>
                  <a:pt x="3410" y="510"/>
                  <a:pt x="3420" y="1"/>
                  <a:pt x="310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079877" y="3313241"/>
            <a:ext cx="268975" cy="198305"/>
          </a:xfrm>
          <a:custGeom>
            <a:avLst/>
            <a:gdLst/>
            <a:ahLst/>
            <a:cxnLst/>
            <a:rect l="l" t="t" r="r" b="b"/>
            <a:pathLst>
              <a:path w="6927" h="5107" extrusionOk="0">
                <a:moveTo>
                  <a:pt x="217" y="1"/>
                </a:moveTo>
                <a:cubicBezTo>
                  <a:pt x="21" y="1"/>
                  <a:pt x="1" y="321"/>
                  <a:pt x="213" y="351"/>
                </a:cubicBezTo>
                <a:cubicBezTo>
                  <a:pt x="2557" y="826"/>
                  <a:pt x="4583" y="2124"/>
                  <a:pt x="5850" y="4151"/>
                </a:cubicBezTo>
                <a:cubicBezTo>
                  <a:pt x="5470" y="4120"/>
                  <a:pt x="5090" y="4088"/>
                  <a:pt x="4710" y="4088"/>
                </a:cubicBezTo>
                <a:cubicBezTo>
                  <a:pt x="4701" y="4087"/>
                  <a:pt x="4692" y="4086"/>
                  <a:pt x="4683" y="4086"/>
                </a:cubicBezTo>
                <a:cubicBezTo>
                  <a:pt x="4417" y="4086"/>
                  <a:pt x="4309" y="4533"/>
                  <a:pt x="4615" y="4595"/>
                </a:cubicBezTo>
                <a:cubicBezTo>
                  <a:pt x="5248" y="4753"/>
                  <a:pt x="5913" y="4911"/>
                  <a:pt x="6547" y="5101"/>
                </a:cubicBezTo>
                <a:cubicBezTo>
                  <a:pt x="6569" y="5104"/>
                  <a:pt x="6591" y="5106"/>
                  <a:pt x="6613" y="5106"/>
                </a:cubicBezTo>
                <a:cubicBezTo>
                  <a:pt x="6799" y="5106"/>
                  <a:pt x="6927" y="4984"/>
                  <a:pt x="6927" y="4785"/>
                </a:cubicBezTo>
                <a:cubicBezTo>
                  <a:pt x="6832" y="3866"/>
                  <a:pt x="6769" y="2948"/>
                  <a:pt x="6674" y="2029"/>
                </a:cubicBezTo>
                <a:cubicBezTo>
                  <a:pt x="6646" y="1879"/>
                  <a:pt x="6536" y="1811"/>
                  <a:pt x="6422" y="1811"/>
                </a:cubicBezTo>
                <a:cubicBezTo>
                  <a:pt x="6272" y="1811"/>
                  <a:pt x="6117" y="1927"/>
                  <a:pt x="6135" y="2124"/>
                </a:cubicBezTo>
                <a:cubicBezTo>
                  <a:pt x="6198" y="2694"/>
                  <a:pt x="6230" y="3296"/>
                  <a:pt x="6293" y="3898"/>
                </a:cubicBezTo>
                <a:cubicBezTo>
                  <a:pt x="4963" y="1776"/>
                  <a:pt x="2778" y="256"/>
                  <a:pt x="245" y="3"/>
                </a:cubicBezTo>
                <a:cubicBezTo>
                  <a:pt x="235" y="1"/>
                  <a:pt x="226" y="1"/>
                  <a:pt x="21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501779" y="2031775"/>
            <a:ext cx="293128" cy="266024"/>
          </a:xfrm>
          <a:custGeom>
            <a:avLst/>
            <a:gdLst/>
            <a:ahLst/>
            <a:cxnLst/>
            <a:rect l="l" t="t" r="r" b="b"/>
            <a:pathLst>
              <a:path w="7549" h="6851" extrusionOk="0">
                <a:moveTo>
                  <a:pt x="4509" y="1"/>
                </a:moveTo>
                <a:cubicBezTo>
                  <a:pt x="4224" y="1"/>
                  <a:pt x="4192" y="413"/>
                  <a:pt x="4445" y="508"/>
                </a:cubicBezTo>
                <a:cubicBezTo>
                  <a:pt x="4794" y="634"/>
                  <a:pt x="5110" y="729"/>
                  <a:pt x="5395" y="793"/>
                </a:cubicBezTo>
                <a:cubicBezTo>
                  <a:pt x="2957" y="1964"/>
                  <a:pt x="898" y="4023"/>
                  <a:pt x="43" y="6651"/>
                </a:cubicBezTo>
                <a:cubicBezTo>
                  <a:pt x="1" y="6758"/>
                  <a:pt x="102" y="6851"/>
                  <a:pt x="202" y="6851"/>
                </a:cubicBezTo>
                <a:cubicBezTo>
                  <a:pt x="250" y="6851"/>
                  <a:pt x="298" y="6829"/>
                  <a:pt x="328" y="6778"/>
                </a:cubicBezTo>
                <a:cubicBezTo>
                  <a:pt x="1595" y="4023"/>
                  <a:pt x="3590" y="1901"/>
                  <a:pt x="6472" y="856"/>
                </a:cubicBezTo>
                <a:cubicBezTo>
                  <a:pt x="6504" y="856"/>
                  <a:pt x="6504" y="856"/>
                  <a:pt x="6536" y="824"/>
                </a:cubicBezTo>
                <a:cubicBezTo>
                  <a:pt x="6599" y="856"/>
                  <a:pt x="6662" y="888"/>
                  <a:pt x="6694" y="888"/>
                </a:cubicBezTo>
                <a:cubicBezTo>
                  <a:pt x="6124" y="1426"/>
                  <a:pt x="5680" y="2028"/>
                  <a:pt x="5332" y="2788"/>
                </a:cubicBezTo>
                <a:cubicBezTo>
                  <a:pt x="5247" y="3002"/>
                  <a:pt x="5421" y="3187"/>
                  <a:pt x="5582" y="3187"/>
                </a:cubicBezTo>
                <a:cubicBezTo>
                  <a:pt x="5660" y="3187"/>
                  <a:pt x="5734" y="3144"/>
                  <a:pt x="5775" y="3041"/>
                </a:cubicBezTo>
                <a:cubicBezTo>
                  <a:pt x="6156" y="2218"/>
                  <a:pt x="6662" y="1553"/>
                  <a:pt x="7391" y="983"/>
                </a:cubicBezTo>
                <a:cubicBezTo>
                  <a:pt x="7549" y="856"/>
                  <a:pt x="7422" y="634"/>
                  <a:pt x="7264" y="571"/>
                </a:cubicBezTo>
                <a:cubicBezTo>
                  <a:pt x="6377" y="191"/>
                  <a:pt x="5490" y="33"/>
                  <a:pt x="450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688787" y="3396648"/>
            <a:ext cx="339258" cy="308155"/>
          </a:xfrm>
          <a:custGeom>
            <a:avLst/>
            <a:gdLst/>
            <a:ahLst/>
            <a:cxnLst/>
            <a:rect l="l" t="t" r="r" b="b"/>
            <a:pathLst>
              <a:path w="8737" h="7936" extrusionOk="0">
                <a:moveTo>
                  <a:pt x="8568" y="0"/>
                </a:moveTo>
                <a:cubicBezTo>
                  <a:pt x="8525" y="0"/>
                  <a:pt x="8482" y="18"/>
                  <a:pt x="8451" y="59"/>
                </a:cubicBezTo>
                <a:cubicBezTo>
                  <a:pt x="6519" y="2782"/>
                  <a:pt x="3986" y="4936"/>
                  <a:pt x="945" y="6266"/>
                </a:cubicBezTo>
                <a:cubicBezTo>
                  <a:pt x="1072" y="5917"/>
                  <a:pt x="1230" y="5601"/>
                  <a:pt x="1420" y="5252"/>
                </a:cubicBezTo>
                <a:cubicBezTo>
                  <a:pt x="1530" y="5056"/>
                  <a:pt x="1352" y="4874"/>
                  <a:pt x="1170" y="4874"/>
                </a:cubicBezTo>
                <a:cubicBezTo>
                  <a:pt x="1087" y="4874"/>
                  <a:pt x="1004" y="4911"/>
                  <a:pt x="945" y="4999"/>
                </a:cubicBezTo>
                <a:cubicBezTo>
                  <a:pt x="565" y="5537"/>
                  <a:pt x="375" y="6044"/>
                  <a:pt x="217" y="6678"/>
                </a:cubicBezTo>
                <a:cubicBezTo>
                  <a:pt x="217" y="6709"/>
                  <a:pt x="217" y="6741"/>
                  <a:pt x="217" y="6773"/>
                </a:cubicBezTo>
                <a:cubicBezTo>
                  <a:pt x="154" y="7026"/>
                  <a:pt x="90" y="7311"/>
                  <a:pt x="27" y="7596"/>
                </a:cubicBezTo>
                <a:cubicBezTo>
                  <a:pt x="0" y="7755"/>
                  <a:pt x="107" y="7935"/>
                  <a:pt x="271" y="7935"/>
                </a:cubicBezTo>
                <a:cubicBezTo>
                  <a:pt x="304" y="7935"/>
                  <a:pt x="339" y="7928"/>
                  <a:pt x="375" y="7913"/>
                </a:cubicBezTo>
                <a:cubicBezTo>
                  <a:pt x="1262" y="7628"/>
                  <a:pt x="2180" y="7438"/>
                  <a:pt x="3130" y="7279"/>
                </a:cubicBezTo>
                <a:cubicBezTo>
                  <a:pt x="3430" y="7249"/>
                  <a:pt x="3333" y="6767"/>
                  <a:pt x="3028" y="6767"/>
                </a:cubicBezTo>
                <a:cubicBezTo>
                  <a:pt x="3010" y="6767"/>
                  <a:pt x="2991" y="6769"/>
                  <a:pt x="2972" y="6773"/>
                </a:cubicBezTo>
                <a:cubicBezTo>
                  <a:pt x="2180" y="6899"/>
                  <a:pt x="1420" y="7058"/>
                  <a:pt x="660" y="7279"/>
                </a:cubicBezTo>
                <a:cubicBezTo>
                  <a:pt x="692" y="7153"/>
                  <a:pt x="692" y="7026"/>
                  <a:pt x="724" y="6931"/>
                </a:cubicBezTo>
                <a:cubicBezTo>
                  <a:pt x="4017" y="5506"/>
                  <a:pt x="6804" y="3226"/>
                  <a:pt x="8673" y="185"/>
                </a:cubicBezTo>
                <a:cubicBezTo>
                  <a:pt x="8737" y="78"/>
                  <a:pt x="8656" y="0"/>
                  <a:pt x="856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5967340" y="936438"/>
            <a:ext cx="2624410" cy="1325207"/>
            <a:chOff x="5547765" y="1168738"/>
            <a:chExt cx="2624410" cy="1325207"/>
          </a:xfrm>
        </p:grpSpPr>
        <p:sp>
          <p:nvSpPr>
            <p:cNvPr id="76" name="Google Shape;76;p14"/>
            <p:cNvSpPr/>
            <p:nvPr/>
          </p:nvSpPr>
          <p:spPr>
            <a:xfrm>
              <a:off x="5683775" y="2277321"/>
              <a:ext cx="2488400" cy="216624"/>
            </a:xfrm>
            <a:custGeom>
              <a:avLst/>
              <a:gdLst/>
              <a:ahLst/>
              <a:cxnLst/>
              <a:rect l="l" t="t" r="r" b="b"/>
              <a:pathLst>
                <a:path w="82788" h="7207" extrusionOk="0">
                  <a:moveTo>
                    <a:pt x="324" y="0"/>
                  </a:moveTo>
                  <a:cubicBezTo>
                    <a:pt x="121" y="0"/>
                    <a:pt x="1" y="260"/>
                    <a:pt x="194" y="398"/>
                  </a:cubicBezTo>
                  <a:cubicBezTo>
                    <a:pt x="3678" y="2773"/>
                    <a:pt x="7447" y="3881"/>
                    <a:pt x="11564" y="4578"/>
                  </a:cubicBezTo>
                  <a:cubicBezTo>
                    <a:pt x="15807" y="5275"/>
                    <a:pt x="20083" y="5845"/>
                    <a:pt x="24358" y="6288"/>
                  </a:cubicBezTo>
                  <a:cubicBezTo>
                    <a:pt x="28006" y="6674"/>
                    <a:pt x="55331" y="6934"/>
                    <a:pt x="67934" y="6934"/>
                  </a:cubicBezTo>
                  <a:cubicBezTo>
                    <a:pt x="70867" y="6934"/>
                    <a:pt x="73002" y="6920"/>
                    <a:pt x="73857" y="6890"/>
                  </a:cubicBezTo>
                  <a:cubicBezTo>
                    <a:pt x="76169" y="6795"/>
                    <a:pt x="82787" y="7207"/>
                    <a:pt x="82597" y="3406"/>
                  </a:cubicBezTo>
                  <a:cubicBezTo>
                    <a:pt x="82562" y="2800"/>
                    <a:pt x="82034" y="2435"/>
                    <a:pt x="81535" y="2435"/>
                  </a:cubicBezTo>
                  <a:cubicBezTo>
                    <a:pt x="81147" y="2435"/>
                    <a:pt x="80776" y="2655"/>
                    <a:pt x="80666" y="3153"/>
                  </a:cubicBezTo>
                  <a:cubicBezTo>
                    <a:pt x="80317" y="4610"/>
                    <a:pt x="77625" y="4451"/>
                    <a:pt x="76485" y="4546"/>
                  </a:cubicBezTo>
                  <a:cubicBezTo>
                    <a:pt x="74490" y="4673"/>
                    <a:pt x="36487" y="4736"/>
                    <a:pt x="34492" y="4736"/>
                  </a:cubicBezTo>
                  <a:cubicBezTo>
                    <a:pt x="30533" y="4673"/>
                    <a:pt x="26606" y="4388"/>
                    <a:pt x="22679" y="3976"/>
                  </a:cubicBezTo>
                  <a:cubicBezTo>
                    <a:pt x="18848" y="3596"/>
                    <a:pt x="15016" y="3248"/>
                    <a:pt x="11184" y="2710"/>
                  </a:cubicBezTo>
                  <a:cubicBezTo>
                    <a:pt x="7573" y="2171"/>
                    <a:pt x="3773" y="1475"/>
                    <a:pt x="416" y="18"/>
                  </a:cubicBezTo>
                  <a:cubicBezTo>
                    <a:pt x="384" y="6"/>
                    <a:pt x="353" y="0"/>
                    <a:pt x="32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8013171" y="1180430"/>
              <a:ext cx="86656" cy="1199414"/>
            </a:xfrm>
            <a:custGeom>
              <a:avLst/>
              <a:gdLst/>
              <a:ahLst/>
              <a:cxnLst/>
              <a:rect l="l" t="t" r="r" b="b"/>
              <a:pathLst>
                <a:path w="2883" h="39904" extrusionOk="0">
                  <a:moveTo>
                    <a:pt x="1104" y="1"/>
                  </a:moveTo>
                  <a:cubicBezTo>
                    <a:pt x="588" y="1"/>
                    <a:pt x="80" y="333"/>
                    <a:pt x="64" y="1010"/>
                  </a:cubicBezTo>
                  <a:cubicBezTo>
                    <a:pt x="1" y="7439"/>
                    <a:pt x="349" y="13899"/>
                    <a:pt x="507" y="20296"/>
                  </a:cubicBezTo>
                  <a:cubicBezTo>
                    <a:pt x="571" y="23495"/>
                    <a:pt x="634" y="26693"/>
                    <a:pt x="634" y="29892"/>
                  </a:cubicBezTo>
                  <a:cubicBezTo>
                    <a:pt x="666" y="33027"/>
                    <a:pt x="381" y="36289"/>
                    <a:pt x="824" y="39393"/>
                  </a:cubicBezTo>
                  <a:cubicBezTo>
                    <a:pt x="871" y="39737"/>
                    <a:pt x="1181" y="39903"/>
                    <a:pt x="1498" y="39903"/>
                  </a:cubicBezTo>
                  <a:cubicBezTo>
                    <a:pt x="1822" y="39903"/>
                    <a:pt x="2153" y="39729"/>
                    <a:pt x="2217" y="39393"/>
                  </a:cubicBezTo>
                  <a:cubicBezTo>
                    <a:pt x="2883" y="36321"/>
                    <a:pt x="2661" y="32996"/>
                    <a:pt x="2692" y="29892"/>
                  </a:cubicBezTo>
                  <a:cubicBezTo>
                    <a:pt x="2724" y="26693"/>
                    <a:pt x="2629" y="23495"/>
                    <a:pt x="2566" y="20296"/>
                  </a:cubicBezTo>
                  <a:cubicBezTo>
                    <a:pt x="2439" y="13899"/>
                    <a:pt x="2534" y="7439"/>
                    <a:pt x="2186" y="1010"/>
                  </a:cubicBezTo>
                  <a:cubicBezTo>
                    <a:pt x="2154" y="341"/>
                    <a:pt x="1625" y="1"/>
                    <a:pt x="1104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552544" y="1172705"/>
              <a:ext cx="2487318" cy="1182252"/>
            </a:xfrm>
            <a:custGeom>
              <a:avLst/>
              <a:gdLst/>
              <a:ahLst/>
              <a:cxnLst/>
              <a:rect l="l" t="t" r="r" b="b"/>
              <a:pathLst>
                <a:path w="82752" h="39333" extrusionOk="0">
                  <a:moveTo>
                    <a:pt x="0" y="0"/>
                  </a:moveTo>
                  <a:cubicBezTo>
                    <a:pt x="380" y="8741"/>
                    <a:pt x="443" y="17481"/>
                    <a:pt x="633" y="26222"/>
                  </a:cubicBezTo>
                  <a:cubicBezTo>
                    <a:pt x="697" y="28281"/>
                    <a:pt x="538" y="30497"/>
                    <a:pt x="1267" y="32461"/>
                  </a:cubicBezTo>
                  <a:cubicBezTo>
                    <a:pt x="1932" y="34234"/>
                    <a:pt x="3199" y="35849"/>
                    <a:pt x="4877" y="36736"/>
                  </a:cubicBezTo>
                  <a:cubicBezTo>
                    <a:pt x="5035" y="36831"/>
                    <a:pt x="5225" y="36926"/>
                    <a:pt x="5415" y="36990"/>
                  </a:cubicBezTo>
                  <a:cubicBezTo>
                    <a:pt x="5891" y="37116"/>
                    <a:pt x="6397" y="37275"/>
                    <a:pt x="6872" y="37401"/>
                  </a:cubicBezTo>
                  <a:cubicBezTo>
                    <a:pt x="7173" y="37444"/>
                    <a:pt x="7475" y="37465"/>
                    <a:pt x="7776" y="37465"/>
                  </a:cubicBezTo>
                  <a:cubicBezTo>
                    <a:pt x="10400" y="37465"/>
                    <a:pt x="12964" y="35881"/>
                    <a:pt x="13618" y="33126"/>
                  </a:cubicBezTo>
                  <a:cubicBezTo>
                    <a:pt x="13642" y="33055"/>
                    <a:pt x="13701" y="33019"/>
                    <a:pt x="13756" y="33019"/>
                  </a:cubicBezTo>
                  <a:cubicBezTo>
                    <a:pt x="13774" y="33019"/>
                    <a:pt x="13792" y="33023"/>
                    <a:pt x="13808" y="33031"/>
                  </a:cubicBezTo>
                  <a:cubicBezTo>
                    <a:pt x="18431" y="35691"/>
                    <a:pt x="23784" y="36831"/>
                    <a:pt x="29009" y="37750"/>
                  </a:cubicBezTo>
                  <a:cubicBezTo>
                    <a:pt x="34646" y="38763"/>
                    <a:pt x="76354" y="39270"/>
                    <a:pt x="82086" y="39333"/>
                  </a:cubicBezTo>
                  <a:lnTo>
                    <a:pt x="82150" y="39333"/>
                  </a:lnTo>
                  <a:lnTo>
                    <a:pt x="82751" y="39301"/>
                  </a:lnTo>
                  <a:cubicBezTo>
                    <a:pt x="82656" y="26317"/>
                    <a:pt x="82308" y="13270"/>
                    <a:pt x="82340" y="285"/>
                  </a:cubicBezTo>
                  <a:lnTo>
                    <a:pt x="82340" y="285"/>
                  </a:lnTo>
                  <a:cubicBezTo>
                    <a:pt x="74644" y="539"/>
                    <a:pt x="30941" y="539"/>
                    <a:pt x="23245" y="539"/>
                  </a:cubicBezTo>
                  <a:cubicBezTo>
                    <a:pt x="22373" y="535"/>
                    <a:pt x="21501" y="534"/>
                    <a:pt x="20628" y="534"/>
                  </a:cubicBezTo>
                  <a:cubicBezTo>
                    <a:pt x="19071" y="534"/>
                    <a:pt x="17512" y="538"/>
                    <a:pt x="15952" y="538"/>
                  </a:cubicBezTo>
                  <a:cubicBezTo>
                    <a:pt x="10666" y="538"/>
                    <a:pt x="5374" y="496"/>
                    <a:pt x="127" y="127"/>
                  </a:cubicBezTo>
                  <a:cubicBezTo>
                    <a:pt x="63" y="95"/>
                    <a:pt x="32" y="64"/>
                    <a:pt x="32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550620" y="1174599"/>
              <a:ext cx="2494953" cy="245660"/>
            </a:xfrm>
            <a:custGeom>
              <a:avLst/>
              <a:gdLst/>
              <a:ahLst/>
              <a:cxnLst/>
              <a:rect l="l" t="t" r="r" b="b"/>
              <a:pathLst>
                <a:path w="83006" h="8173" extrusionOk="0">
                  <a:moveTo>
                    <a:pt x="81359" y="5796"/>
                  </a:moveTo>
                  <a:cubicBezTo>
                    <a:pt x="81359" y="5954"/>
                    <a:pt x="81390" y="6113"/>
                    <a:pt x="81422" y="6271"/>
                  </a:cubicBezTo>
                  <a:lnTo>
                    <a:pt x="81295" y="6271"/>
                  </a:lnTo>
                  <a:cubicBezTo>
                    <a:pt x="81327" y="6113"/>
                    <a:pt x="81327" y="5954"/>
                    <a:pt x="81359" y="5796"/>
                  </a:cubicBezTo>
                  <a:close/>
                  <a:moveTo>
                    <a:pt x="81929" y="1"/>
                  </a:moveTo>
                  <a:cubicBezTo>
                    <a:pt x="79902" y="96"/>
                    <a:pt x="41741" y="96"/>
                    <a:pt x="39714" y="381"/>
                  </a:cubicBezTo>
                  <a:cubicBezTo>
                    <a:pt x="39619" y="381"/>
                    <a:pt x="39524" y="444"/>
                    <a:pt x="39460" y="476"/>
                  </a:cubicBezTo>
                  <a:cubicBezTo>
                    <a:pt x="33950" y="444"/>
                    <a:pt x="28471" y="444"/>
                    <a:pt x="22961" y="412"/>
                  </a:cubicBezTo>
                  <a:cubicBezTo>
                    <a:pt x="19351" y="381"/>
                    <a:pt x="15740" y="381"/>
                    <a:pt x="12130" y="381"/>
                  </a:cubicBezTo>
                  <a:cubicBezTo>
                    <a:pt x="8488" y="349"/>
                    <a:pt x="4846" y="159"/>
                    <a:pt x="1236" y="159"/>
                  </a:cubicBezTo>
                  <a:cubicBezTo>
                    <a:pt x="1109" y="159"/>
                    <a:pt x="1046" y="191"/>
                    <a:pt x="982" y="254"/>
                  </a:cubicBezTo>
                  <a:cubicBezTo>
                    <a:pt x="888" y="105"/>
                    <a:pt x="717" y="25"/>
                    <a:pt x="554" y="25"/>
                  </a:cubicBezTo>
                  <a:cubicBezTo>
                    <a:pt x="335" y="25"/>
                    <a:pt x="127" y="168"/>
                    <a:pt x="127" y="476"/>
                  </a:cubicBezTo>
                  <a:cubicBezTo>
                    <a:pt x="127" y="792"/>
                    <a:pt x="159" y="1141"/>
                    <a:pt x="159" y="1489"/>
                  </a:cubicBezTo>
                  <a:cubicBezTo>
                    <a:pt x="32" y="1742"/>
                    <a:pt x="1" y="2027"/>
                    <a:pt x="64" y="2281"/>
                  </a:cubicBezTo>
                  <a:cubicBezTo>
                    <a:pt x="159" y="2534"/>
                    <a:pt x="222" y="2787"/>
                    <a:pt x="286" y="3041"/>
                  </a:cubicBezTo>
                  <a:cubicBezTo>
                    <a:pt x="286" y="3136"/>
                    <a:pt x="286" y="3199"/>
                    <a:pt x="317" y="3294"/>
                  </a:cubicBezTo>
                  <a:cubicBezTo>
                    <a:pt x="286" y="3326"/>
                    <a:pt x="286" y="3389"/>
                    <a:pt x="286" y="3421"/>
                  </a:cubicBezTo>
                  <a:cubicBezTo>
                    <a:pt x="286" y="3706"/>
                    <a:pt x="286" y="3991"/>
                    <a:pt x="317" y="4244"/>
                  </a:cubicBezTo>
                  <a:cubicBezTo>
                    <a:pt x="222" y="5036"/>
                    <a:pt x="286" y="5954"/>
                    <a:pt x="476" y="6714"/>
                  </a:cubicBezTo>
                  <a:cubicBezTo>
                    <a:pt x="349" y="6968"/>
                    <a:pt x="412" y="7253"/>
                    <a:pt x="729" y="7316"/>
                  </a:cubicBezTo>
                  <a:cubicBezTo>
                    <a:pt x="4308" y="7823"/>
                    <a:pt x="8013" y="7759"/>
                    <a:pt x="11623" y="7886"/>
                  </a:cubicBezTo>
                  <a:cubicBezTo>
                    <a:pt x="15455" y="7981"/>
                    <a:pt x="19287" y="8044"/>
                    <a:pt x="23119" y="8076"/>
                  </a:cubicBezTo>
                  <a:cubicBezTo>
                    <a:pt x="27356" y="8129"/>
                    <a:pt x="42888" y="8173"/>
                    <a:pt x="57069" y="8173"/>
                  </a:cubicBezTo>
                  <a:cubicBezTo>
                    <a:pt x="68219" y="8173"/>
                    <a:pt x="78534" y="8146"/>
                    <a:pt x="81865" y="8076"/>
                  </a:cubicBezTo>
                  <a:cubicBezTo>
                    <a:pt x="82879" y="8076"/>
                    <a:pt x="83005" y="6683"/>
                    <a:pt x="82245" y="6366"/>
                  </a:cubicBezTo>
                  <a:cubicBezTo>
                    <a:pt x="82245" y="6303"/>
                    <a:pt x="82245" y="6271"/>
                    <a:pt x="82245" y="6208"/>
                  </a:cubicBezTo>
                  <a:cubicBezTo>
                    <a:pt x="82404" y="6208"/>
                    <a:pt x="82530" y="6081"/>
                    <a:pt x="82467" y="5891"/>
                  </a:cubicBezTo>
                  <a:cubicBezTo>
                    <a:pt x="82372" y="5733"/>
                    <a:pt x="82309" y="5543"/>
                    <a:pt x="82245" y="5353"/>
                  </a:cubicBezTo>
                  <a:cubicBezTo>
                    <a:pt x="82245" y="3833"/>
                    <a:pt x="82119" y="2249"/>
                    <a:pt x="82499" y="761"/>
                  </a:cubicBezTo>
                  <a:cubicBezTo>
                    <a:pt x="82562" y="412"/>
                    <a:pt x="82309" y="1"/>
                    <a:pt x="81929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725765" y="2145729"/>
              <a:ext cx="2432133" cy="289935"/>
            </a:xfrm>
            <a:custGeom>
              <a:avLst/>
              <a:gdLst/>
              <a:ahLst/>
              <a:cxnLst/>
              <a:rect l="l" t="t" r="r" b="b"/>
              <a:pathLst>
                <a:path w="80916" h="9646" extrusionOk="0">
                  <a:moveTo>
                    <a:pt x="6556" y="3762"/>
                  </a:moveTo>
                  <a:cubicBezTo>
                    <a:pt x="6556" y="3826"/>
                    <a:pt x="6525" y="3857"/>
                    <a:pt x="6525" y="3921"/>
                  </a:cubicBezTo>
                  <a:cubicBezTo>
                    <a:pt x="6525" y="3952"/>
                    <a:pt x="6525" y="3952"/>
                    <a:pt x="6525" y="3984"/>
                  </a:cubicBezTo>
                  <a:lnTo>
                    <a:pt x="6271" y="3984"/>
                  </a:lnTo>
                  <a:cubicBezTo>
                    <a:pt x="6366" y="3889"/>
                    <a:pt x="6461" y="3826"/>
                    <a:pt x="6556" y="3762"/>
                  </a:cubicBezTo>
                  <a:close/>
                  <a:moveTo>
                    <a:pt x="4783" y="4808"/>
                  </a:moveTo>
                  <a:cubicBezTo>
                    <a:pt x="4783" y="4839"/>
                    <a:pt x="4783" y="4871"/>
                    <a:pt x="4815" y="4903"/>
                  </a:cubicBezTo>
                  <a:lnTo>
                    <a:pt x="4530" y="4903"/>
                  </a:lnTo>
                  <a:cubicBezTo>
                    <a:pt x="4625" y="4871"/>
                    <a:pt x="4688" y="4839"/>
                    <a:pt x="4783" y="4808"/>
                  </a:cubicBezTo>
                  <a:close/>
                  <a:moveTo>
                    <a:pt x="8044" y="1"/>
                  </a:moveTo>
                  <a:cubicBezTo>
                    <a:pt x="7831" y="1"/>
                    <a:pt x="7629" y="108"/>
                    <a:pt x="7506" y="374"/>
                  </a:cubicBezTo>
                  <a:cubicBezTo>
                    <a:pt x="6905" y="1704"/>
                    <a:pt x="6018" y="2907"/>
                    <a:pt x="4751" y="3667"/>
                  </a:cubicBezTo>
                  <a:cubicBezTo>
                    <a:pt x="3231" y="4586"/>
                    <a:pt x="1743" y="4522"/>
                    <a:pt x="64" y="4586"/>
                  </a:cubicBezTo>
                  <a:cubicBezTo>
                    <a:pt x="33" y="4586"/>
                    <a:pt x="1" y="4649"/>
                    <a:pt x="33" y="4681"/>
                  </a:cubicBezTo>
                  <a:cubicBezTo>
                    <a:pt x="782" y="5097"/>
                    <a:pt x="1603" y="5294"/>
                    <a:pt x="2413" y="5294"/>
                  </a:cubicBezTo>
                  <a:cubicBezTo>
                    <a:pt x="2528" y="5294"/>
                    <a:pt x="2642" y="5290"/>
                    <a:pt x="2756" y="5283"/>
                  </a:cubicBezTo>
                  <a:cubicBezTo>
                    <a:pt x="2788" y="5346"/>
                    <a:pt x="2819" y="5441"/>
                    <a:pt x="2946" y="5473"/>
                  </a:cubicBezTo>
                  <a:cubicBezTo>
                    <a:pt x="5860" y="6739"/>
                    <a:pt x="9343" y="6993"/>
                    <a:pt x="12447" y="7563"/>
                  </a:cubicBezTo>
                  <a:cubicBezTo>
                    <a:pt x="15772" y="8164"/>
                    <a:pt x="19097" y="8639"/>
                    <a:pt x="22454" y="8988"/>
                  </a:cubicBezTo>
                  <a:cubicBezTo>
                    <a:pt x="26258" y="9397"/>
                    <a:pt x="41394" y="9646"/>
                    <a:pt x="55142" y="9646"/>
                  </a:cubicBezTo>
                  <a:cubicBezTo>
                    <a:pt x="65889" y="9646"/>
                    <a:pt x="75788" y="9494"/>
                    <a:pt x="78762" y="9146"/>
                  </a:cubicBezTo>
                  <a:cubicBezTo>
                    <a:pt x="78860" y="9228"/>
                    <a:pt x="78985" y="9285"/>
                    <a:pt x="79117" y="9285"/>
                  </a:cubicBezTo>
                  <a:cubicBezTo>
                    <a:pt x="79239" y="9285"/>
                    <a:pt x="79368" y="9236"/>
                    <a:pt x="79490" y="9114"/>
                  </a:cubicBezTo>
                  <a:cubicBezTo>
                    <a:pt x="79870" y="8766"/>
                    <a:pt x="80250" y="8323"/>
                    <a:pt x="80599" y="7911"/>
                  </a:cubicBezTo>
                  <a:cubicBezTo>
                    <a:pt x="80915" y="7594"/>
                    <a:pt x="80725" y="6961"/>
                    <a:pt x="80187" y="6961"/>
                  </a:cubicBezTo>
                  <a:cubicBezTo>
                    <a:pt x="79110" y="6993"/>
                    <a:pt x="78002" y="6993"/>
                    <a:pt x="76925" y="7151"/>
                  </a:cubicBezTo>
                  <a:cubicBezTo>
                    <a:pt x="77083" y="6739"/>
                    <a:pt x="76862" y="6169"/>
                    <a:pt x="76292" y="6106"/>
                  </a:cubicBezTo>
                  <a:cubicBezTo>
                    <a:pt x="70813" y="5504"/>
                    <a:pt x="29358" y="5314"/>
                    <a:pt x="23911" y="4396"/>
                  </a:cubicBezTo>
                  <a:cubicBezTo>
                    <a:pt x="18527" y="3477"/>
                    <a:pt x="13524" y="1831"/>
                    <a:pt x="8425" y="89"/>
                  </a:cubicBezTo>
                  <a:lnTo>
                    <a:pt x="8393" y="89"/>
                  </a:lnTo>
                  <a:cubicBezTo>
                    <a:pt x="8281" y="33"/>
                    <a:pt x="8161" y="1"/>
                    <a:pt x="8044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916987" y="1640191"/>
              <a:ext cx="103819" cy="599647"/>
            </a:xfrm>
            <a:custGeom>
              <a:avLst/>
              <a:gdLst/>
              <a:ahLst/>
              <a:cxnLst/>
              <a:rect l="l" t="t" r="r" b="b"/>
              <a:pathLst>
                <a:path w="3454" h="19950" extrusionOk="0">
                  <a:moveTo>
                    <a:pt x="1363" y="0"/>
                  </a:moveTo>
                  <a:cubicBezTo>
                    <a:pt x="1287" y="0"/>
                    <a:pt x="1222" y="48"/>
                    <a:pt x="1237" y="155"/>
                  </a:cubicBezTo>
                  <a:cubicBezTo>
                    <a:pt x="1332" y="3290"/>
                    <a:pt x="1300" y="6394"/>
                    <a:pt x="1174" y="9529"/>
                  </a:cubicBezTo>
                  <a:cubicBezTo>
                    <a:pt x="1047" y="12601"/>
                    <a:pt x="540" y="15578"/>
                    <a:pt x="97" y="18618"/>
                  </a:cubicBezTo>
                  <a:cubicBezTo>
                    <a:pt x="1" y="19407"/>
                    <a:pt x="676" y="19950"/>
                    <a:pt x="1284" y="19950"/>
                  </a:cubicBezTo>
                  <a:cubicBezTo>
                    <a:pt x="1678" y="19950"/>
                    <a:pt x="2044" y="19723"/>
                    <a:pt x="2156" y="19188"/>
                  </a:cubicBezTo>
                  <a:cubicBezTo>
                    <a:pt x="3454" y="12854"/>
                    <a:pt x="2377" y="6457"/>
                    <a:pt x="1554" y="155"/>
                  </a:cubicBezTo>
                  <a:cubicBezTo>
                    <a:pt x="1537" y="56"/>
                    <a:pt x="1444" y="0"/>
                    <a:pt x="1363" y="0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547765" y="1168738"/>
              <a:ext cx="2606316" cy="1275159"/>
            </a:xfrm>
            <a:custGeom>
              <a:avLst/>
              <a:gdLst/>
              <a:ahLst/>
              <a:cxnLst/>
              <a:rect l="l" t="t" r="r" b="b"/>
              <a:pathLst>
                <a:path w="86711" h="42424" extrusionOk="0">
                  <a:moveTo>
                    <a:pt x="160" y="147"/>
                  </a:moveTo>
                  <a:lnTo>
                    <a:pt x="160" y="147"/>
                  </a:lnTo>
                  <a:cubicBezTo>
                    <a:pt x="165" y="201"/>
                    <a:pt x="196" y="230"/>
                    <a:pt x="254" y="259"/>
                  </a:cubicBezTo>
                  <a:cubicBezTo>
                    <a:pt x="5502" y="628"/>
                    <a:pt x="10808" y="670"/>
                    <a:pt x="16093" y="670"/>
                  </a:cubicBezTo>
                  <a:cubicBezTo>
                    <a:pt x="17653" y="670"/>
                    <a:pt x="19210" y="666"/>
                    <a:pt x="20764" y="666"/>
                  </a:cubicBezTo>
                  <a:cubicBezTo>
                    <a:pt x="21635" y="666"/>
                    <a:pt x="22504" y="667"/>
                    <a:pt x="23373" y="671"/>
                  </a:cubicBezTo>
                  <a:cubicBezTo>
                    <a:pt x="31068" y="671"/>
                    <a:pt x="74803" y="671"/>
                    <a:pt x="82499" y="417"/>
                  </a:cubicBezTo>
                  <a:lnTo>
                    <a:pt x="82499" y="417"/>
                  </a:lnTo>
                  <a:cubicBezTo>
                    <a:pt x="82435" y="13402"/>
                    <a:pt x="82784" y="26417"/>
                    <a:pt x="82910" y="39433"/>
                  </a:cubicBezTo>
                  <a:lnTo>
                    <a:pt x="82309" y="39465"/>
                  </a:lnTo>
                  <a:lnTo>
                    <a:pt x="82245" y="39465"/>
                  </a:lnTo>
                  <a:cubicBezTo>
                    <a:pt x="76513" y="39402"/>
                    <a:pt x="32588" y="38388"/>
                    <a:pt x="26951" y="37407"/>
                  </a:cubicBezTo>
                  <a:cubicBezTo>
                    <a:pt x="21726" y="36456"/>
                    <a:pt x="18590" y="35823"/>
                    <a:pt x="13935" y="33163"/>
                  </a:cubicBezTo>
                  <a:cubicBezTo>
                    <a:pt x="13919" y="33155"/>
                    <a:pt x="13901" y="33151"/>
                    <a:pt x="13884" y="33151"/>
                  </a:cubicBezTo>
                  <a:cubicBezTo>
                    <a:pt x="13830" y="33151"/>
                    <a:pt x="13777" y="33187"/>
                    <a:pt x="13777" y="33258"/>
                  </a:cubicBezTo>
                  <a:cubicBezTo>
                    <a:pt x="13095" y="36013"/>
                    <a:pt x="10553" y="37597"/>
                    <a:pt x="7934" y="37597"/>
                  </a:cubicBezTo>
                  <a:cubicBezTo>
                    <a:pt x="7633" y="37597"/>
                    <a:pt x="7332" y="37576"/>
                    <a:pt x="7031" y="37533"/>
                  </a:cubicBezTo>
                  <a:cubicBezTo>
                    <a:pt x="6525" y="37375"/>
                    <a:pt x="6050" y="37248"/>
                    <a:pt x="5543" y="37122"/>
                  </a:cubicBezTo>
                  <a:cubicBezTo>
                    <a:pt x="5384" y="37026"/>
                    <a:pt x="5194" y="36963"/>
                    <a:pt x="5004" y="36868"/>
                  </a:cubicBezTo>
                  <a:cubicBezTo>
                    <a:pt x="3326" y="35950"/>
                    <a:pt x="2059" y="34366"/>
                    <a:pt x="1426" y="32593"/>
                  </a:cubicBezTo>
                  <a:cubicBezTo>
                    <a:pt x="697" y="30629"/>
                    <a:pt x="824" y="28413"/>
                    <a:pt x="792" y="26354"/>
                  </a:cubicBezTo>
                  <a:cubicBezTo>
                    <a:pt x="603" y="17619"/>
                    <a:pt x="539" y="8883"/>
                    <a:pt x="160" y="147"/>
                  </a:cubicBezTo>
                  <a:close/>
                  <a:moveTo>
                    <a:pt x="14113" y="33614"/>
                  </a:moveTo>
                  <a:cubicBezTo>
                    <a:pt x="14188" y="33614"/>
                    <a:pt x="14299" y="33701"/>
                    <a:pt x="14600" y="33828"/>
                  </a:cubicBezTo>
                  <a:cubicBezTo>
                    <a:pt x="14854" y="33923"/>
                    <a:pt x="15107" y="34081"/>
                    <a:pt x="15360" y="34208"/>
                  </a:cubicBezTo>
                  <a:cubicBezTo>
                    <a:pt x="15962" y="34493"/>
                    <a:pt x="16564" y="34778"/>
                    <a:pt x="17165" y="35031"/>
                  </a:cubicBezTo>
                  <a:cubicBezTo>
                    <a:pt x="19794" y="36108"/>
                    <a:pt x="22549" y="36836"/>
                    <a:pt x="25336" y="37438"/>
                  </a:cubicBezTo>
                  <a:cubicBezTo>
                    <a:pt x="25938" y="37565"/>
                    <a:pt x="28218" y="37977"/>
                    <a:pt x="29295" y="38103"/>
                  </a:cubicBezTo>
                  <a:cubicBezTo>
                    <a:pt x="40790" y="39338"/>
                    <a:pt x="75816" y="39687"/>
                    <a:pt x="82245" y="39718"/>
                  </a:cubicBezTo>
                  <a:cubicBezTo>
                    <a:pt x="82309" y="39718"/>
                    <a:pt x="82372" y="39687"/>
                    <a:pt x="82372" y="39623"/>
                  </a:cubicBezTo>
                  <a:cubicBezTo>
                    <a:pt x="82724" y="39640"/>
                    <a:pt x="83076" y="39648"/>
                    <a:pt x="83427" y="39648"/>
                  </a:cubicBezTo>
                  <a:cubicBezTo>
                    <a:pt x="84435" y="39648"/>
                    <a:pt x="85439" y="39582"/>
                    <a:pt x="86426" y="39465"/>
                  </a:cubicBezTo>
                  <a:lnTo>
                    <a:pt x="86426" y="39465"/>
                  </a:lnTo>
                  <a:cubicBezTo>
                    <a:pt x="86426" y="40447"/>
                    <a:pt x="85951" y="41175"/>
                    <a:pt x="85159" y="41713"/>
                  </a:cubicBezTo>
                  <a:cubicBezTo>
                    <a:pt x="82075" y="41974"/>
                    <a:pt x="77222" y="42100"/>
                    <a:pt x="71390" y="42100"/>
                  </a:cubicBezTo>
                  <a:cubicBezTo>
                    <a:pt x="50990" y="42100"/>
                    <a:pt x="18621" y="40559"/>
                    <a:pt x="8203" y="37850"/>
                  </a:cubicBezTo>
                  <a:cubicBezTo>
                    <a:pt x="9786" y="37818"/>
                    <a:pt x="11370" y="37185"/>
                    <a:pt x="12637" y="35886"/>
                  </a:cubicBezTo>
                  <a:cubicBezTo>
                    <a:pt x="13207" y="35285"/>
                    <a:pt x="13397" y="34556"/>
                    <a:pt x="13840" y="33923"/>
                  </a:cubicBezTo>
                  <a:cubicBezTo>
                    <a:pt x="13998" y="33701"/>
                    <a:pt x="14038" y="33614"/>
                    <a:pt x="14113" y="33614"/>
                  </a:cubicBezTo>
                  <a:close/>
                  <a:moveTo>
                    <a:pt x="3980" y="1"/>
                  </a:moveTo>
                  <a:cubicBezTo>
                    <a:pt x="2737" y="1"/>
                    <a:pt x="1495" y="12"/>
                    <a:pt x="254" y="37"/>
                  </a:cubicBezTo>
                  <a:cubicBezTo>
                    <a:pt x="191" y="37"/>
                    <a:pt x="159" y="101"/>
                    <a:pt x="159" y="132"/>
                  </a:cubicBezTo>
                  <a:cubicBezTo>
                    <a:pt x="159" y="85"/>
                    <a:pt x="119" y="61"/>
                    <a:pt x="80" y="61"/>
                  </a:cubicBezTo>
                  <a:cubicBezTo>
                    <a:pt x="40" y="61"/>
                    <a:pt x="1" y="85"/>
                    <a:pt x="1" y="132"/>
                  </a:cubicBezTo>
                  <a:cubicBezTo>
                    <a:pt x="32" y="6593"/>
                    <a:pt x="222" y="13085"/>
                    <a:pt x="381" y="19545"/>
                  </a:cubicBezTo>
                  <a:cubicBezTo>
                    <a:pt x="444" y="22680"/>
                    <a:pt x="507" y="25847"/>
                    <a:pt x="602" y="28983"/>
                  </a:cubicBezTo>
                  <a:cubicBezTo>
                    <a:pt x="666" y="31168"/>
                    <a:pt x="1077" y="33258"/>
                    <a:pt x="2503" y="35031"/>
                  </a:cubicBezTo>
                  <a:cubicBezTo>
                    <a:pt x="3738" y="36646"/>
                    <a:pt x="5606" y="37628"/>
                    <a:pt x="7475" y="37818"/>
                  </a:cubicBezTo>
                  <a:cubicBezTo>
                    <a:pt x="17659" y="40972"/>
                    <a:pt x="49239" y="42424"/>
                    <a:pt x="69920" y="42424"/>
                  </a:cubicBezTo>
                  <a:cubicBezTo>
                    <a:pt x="76443" y="42424"/>
                    <a:pt x="81881" y="42279"/>
                    <a:pt x="85222" y="41999"/>
                  </a:cubicBezTo>
                  <a:cubicBezTo>
                    <a:pt x="85349" y="41999"/>
                    <a:pt x="85381" y="41872"/>
                    <a:pt x="85349" y="41809"/>
                  </a:cubicBezTo>
                  <a:cubicBezTo>
                    <a:pt x="86204" y="41397"/>
                    <a:pt x="86711" y="40383"/>
                    <a:pt x="86679" y="39465"/>
                  </a:cubicBezTo>
                  <a:cubicBezTo>
                    <a:pt x="86679" y="39402"/>
                    <a:pt x="86616" y="39338"/>
                    <a:pt x="86552" y="39338"/>
                  </a:cubicBezTo>
                  <a:cubicBezTo>
                    <a:pt x="86552" y="39287"/>
                    <a:pt x="86531" y="39235"/>
                    <a:pt x="86489" y="39235"/>
                  </a:cubicBezTo>
                  <a:cubicBezTo>
                    <a:pt x="86479" y="39235"/>
                    <a:pt x="86469" y="39238"/>
                    <a:pt x="86457" y="39243"/>
                  </a:cubicBezTo>
                  <a:cubicBezTo>
                    <a:pt x="85317" y="39338"/>
                    <a:pt x="84209" y="39402"/>
                    <a:pt x="83100" y="39433"/>
                  </a:cubicBezTo>
                  <a:cubicBezTo>
                    <a:pt x="83132" y="26417"/>
                    <a:pt x="83195" y="13370"/>
                    <a:pt x="82657" y="386"/>
                  </a:cubicBezTo>
                  <a:cubicBezTo>
                    <a:pt x="82657" y="354"/>
                    <a:pt x="82625" y="322"/>
                    <a:pt x="82625" y="322"/>
                  </a:cubicBezTo>
                  <a:cubicBezTo>
                    <a:pt x="82683" y="236"/>
                    <a:pt x="82636" y="96"/>
                    <a:pt x="82531" y="96"/>
                  </a:cubicBezTo>
                  <a:cubicBezTo>
                    <a:pt x="82521" y="96"/>
                    <a:pt x="82510" y="98"/>
                    <a:pt x="82499" y="101"/>
                  </a:cubicBezTo>
                  <a:cubicBezTo>
                    <a:pt x="74771" y="164"/>
                    <a:pt x="31068" y="291"/>
                    <a:pt x="23373" y="291"/>
                  </a:cubicBezTo>
                  <a:cubicBezTo>
                    <a:pt x="16918" y="291"/>
                    <a:pt x="10442" y="1"/>
                    <a:pt x="39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794326" y="2179213"/>
              <a:ext cx="2351188" cy="254948"/>
            </a:xfrm>
            <a:custGeom>
              <a:avLst/>
              <a:gdLst/>
              <a:ahLst/>
              <a:cxnLst/>
              <a:rect l="l" t="t" r="r" b="b"/>
              <a:pathLst>
                <a:path w="78223" h="8482" extrusionOk="0">
                  <a:moveTo>
                    <a:pt x="5911" y="0"/>
                  </a:moveTo>
                  <a:cubicBezTo>
                    <a:pt x="5837" y="0"/>
                    <a:pt x="5799" y="94"/>
                    <a:pt x="5637" y="337"/>
                  </a:cubicBezTo>
                  <a:cubicBezTo>
                    <a:pt x="5194" y="970"/>
                    <a:pt x="5004" y="1667"/>
                    <a:pt x="4434" y="2268"/>
                  </a:cubicBezTo>
                  <a:cubicBezTo>
                    <a:pt x="3167" y="3567"/>
                    <a:pt x="1583" y="4200"/>
                    <a:pt x="0" y="4232"/>
                  </a:cubicBezTo>
                  <a:cubicBezTo>
                    <a:pt x="10418" y="6941"/>
                    <a:pt x="42787" y="8482"/>
                    <a:pt x="63187" y="8482"/>
                  </a:cubicBezTo>
                  <a:cubicBezTo>
                    <a:pt x="69019" y="8482"/>
                    <a:pt x="73872" y="8356"/>
                    <a:pt x="76956" y="8095"/>
                  </a:cubicBezTo>
                  <a:cubicBezTo>
                    <a:pt x="77748" y="7557"/>
                    <a:pt x="78223" y="6829"/>
                    <a:pt x="78223" y="5847"/>
                  </a:cubicBezTo>
                  <a:lnTo>
                    <a:pt x="78223" y="5847"/>
                  </a:lnTo>
                  <a:cubicBezTo>
                    <a:pt x="77236" y="5964"/>
                    <a:pt x="76232" y="6030"/>
                    <a:pt x="75224" y="6030"/>
                  </a:cubicBezTo>
                  <a:cubicBezTo>
                    <a:pt x="74873" y="6030"/>
                    <a:pt x="74521" y="6022"/>
                    <a:pt x="74169" y="6005"/>
                  </a:cubicBezTo>
                  <a:cubicBezTo>
                    <a:pt x="74137" y="6069"/>
                    <a:pt x="74106" y="6100"/>
                    <a:pt x="74042" y="6100"/>
                  </a:cubicBezTo>
                  <a:cubicBezTo>
                    <a:pt x="67012" y="6069"/>
                    <a:pt x="24005" y="5309"/>
                    <a:pt x="17133" y="3820"/>
                  </a:cubicBezTo>
                  <a:cubicBezTo>
                    <a:pt x="14346" y="3218"/>
                    <a:pt x="11591" y="2490"/>
                    <a:pt x="8962" y="1413"/>
                  </a:cubicBezTo>
                  <a:cubicBezTo>
                    <a:pt x="8329" y="1160"/>
                    <a:pt x="7727" y="907"/>
                    <a:pt x="7157" y="590"/>
                  </a:cubicBezTo>
                  <a:cubicBezTo>
                    <a:pt x="6904" y="463"/>
                    <a:pt x="6651" y="305"/>
                    <a:pt x="6366" y="210"/>
                  </a:cubicBezTo>
                  <a:cubicBezTo>
                    <a:pt x="6087" y="86"/>
                    <a:pt x="5982" y="0"/>
                    <a:pt x="5911" y="0"/>
                  </a:cubicBez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4"/>
          <p:cNvGrpSpPr/>
          <p:nvPr/>
        </p:nvGrpSpPr>
        <p:grpSpPr>
          <a:xfrm>
            <a:off x="5563966" y="3278087"/>
            <a:ext cx="2521584" cy="1438522"/>
            <a:chOff x="5563966" y="3278087"/>
            <a:chExt cx="2521584" cy="1438522"/>
          </a:xfrm>
        </p:grpSpPr>
        <p:sp>
          <p:nvSpPr>
            <p:cNvPr id="85" name="Google Shape;85;p14"/>
            <p:cNvSpPr/>
            <p:nvPr/>
          </p:nvSpPr>
          <p:spPr>
            <a:xfrm>
              <a:off x="5606257" y="3295160"/>
              <a:ext cx="2479293" cy="1421449"/>
            </a:xfrm>
            <a:custGeom>
              <a:avLst/>
              <a:gdLst/>
              <a:ahLst/>
              <a:cxnLst/>
              <a:rect l="l" t="t" r="r" b="b"/>
              <a:pathLst>
                <a:path w="82485" h="47291" extrusionOk="0">
                  <a:moveTo>
                    <a:pt x="80764" y="1"/>
                  </a:moveTo>
                  <a:cubicBezTo>
                    <a:pt x="80103" y="1"/>
                    <a:pt x="79362" y="753"/>
                    <a:pt x="79729" y="1592"/>
                  </a:cubicBezTo>
                  <a:cubicBezTo>
                    <a:pt x="80173" y="2669"/>
                    <a:pt x="79349" y="4284"/>
                    <a:pt x="79286" y="5424"/>
                  </a:cubicBezTo>
                  <a:cubicBezTo>
                    <a:pt x="79191" y="6944"/>
                    <a:pt x="79318" y="8496"/>
                    <a:pt x="79349" y="10048"/>
                  </a:cubicBezTo>
                  <a:cubicBezTo>
                    <a:pt x="79413" y="13215"/>
                    <a:pt x="79444" y="16382"/>
                    <a:pt x="79508" y="19517"/>
                  </a:cubicBezTo>
                  <a:cubicBezTo>
                    <a:pt x="79603" y="25471"/>
                    <a:pt x="79634" y="31393"/>
                    <a:pt x="79729" y="37315"/>
                  </a:cubicBezTo>
                  <a:cubicBezTo>
                    <a:pt x="79761" y="38835"/>
                    <a:pt x="79793" y="40355"/>
                    <a:pt x="79824" y="41875"/>
                  </a:cubicBezTo>
                  <a:cubicBezTo>
                    <a:pt x="79824" y="42604"/>
                    <a:pt x="79793" y="43332"/>
                    <a:pt x="79856" y="44060"/>
                  </a:cubicBezTo>
                  <a:cubicBezTo>
                    <a:pt x="79888" y="44472"/>
                    <a:pt x="79927" y="44551"/>
                    <a:pt x="79915" y="44551"/>
                  </a:cubicBezTo>
                  <a:cubicBezTo>
                    <a:pt x="79908" y="44551"/>
                    <a:pt x="79880" y="44520"/>
                    <a:pt x="79818" y="44520"/>
                  </a:cubicBezTo>
                  <a:cubicBezTo>
                    <a:pt x="79781" y="44520"/>
                    <a:pt x="79731" y="44531"/>
                    <a:pt x="79666" y="44567"/>
                  </a:cubicBezTo>
                  <a:cubicBezTo>
                    <a:pt x="79544" y="44628"/>
                    <a:pt x="79352" y="44647"/>
                    <a:pt x="79140" y="44647"/>
                  </a:cubicBezTo>
                  <a:cubicBezTo>
                    <a:pt x="78801" y="44647"/>
                    <a:pt x="78411" y="44599"/>
                    <a:pt x="78177" y="44599"/>
                  </a:cubicBezTo>
                  <a:cubicBezTo>
                    <a:pt x="74979" y="44662"/>
                    <a:pt x="71780" y="44725"/>
                    <a:pt x="68582" y="44789"/>
                  </a:cubicBezTo>
                  <a:cubicBezTo>
                    <a:pt x="62406" y="44915"/>
                    <a:pt x="21268" y="45105"/>
                    <a:pt x="15093" y="45169"/>
                  </a:cubicBezTo>
                  <a:cubicBezTo>
                    <a:pt x="15038" y="45170"/>
                    <a:pt x="14984" y="45170"/>
                    <a:pt x="14930" y="45170"/>
                  </a:cubicBezTo>
                  <a:cubicBezTo>
                    <a:pt x="13144" y="45170"/>
                    <a:pt x="11822" y="44658"/>
                    <a:pt x="10469" y="43459"/>
                  </a:cubicBezTo>
                  <a:cubicBezTo>
                    <a:pt x="9266" y="42319"/>
                    <a:pt x="8062" y="41178"/>
                    <a:pt x="6922" y="39975"/>
                  </a:cubicBezTo>
                  <a:cubicBezTo>
                    <a:pt x="4705" y="37663"/>
                    <a:pt x="2742" y="34845"/>
                    <a:pt x="177" y="32913"/>
                  </a:cubicBezTo>
                  <a:cubicBezTo>
                    <a:pt x="156" y="32892"/>
                    <a:pt x="135" y="32884"/>
                    <a:pt x="116" y="32884"/>
                  </a:cubicBezTo>
                  <a:cubicBezTo>
                    <a:pt x="48" y="32884"/>
                    <a:pt x="0" y="32997"/>
                    <a:pt x="50" y="33071"/>
                  </a:cubicBezTo>
                  <a:cubicBezTo>
                    <a:pt x="1475" y="35890"/>
                    <a:pt x="4104" y="38297"/>
                    <a:pt x="6257" y="40608"/>
                  </a:cubicBezTo>
                  <a:cubicBezTo>
                    <a:pt x="8157" y="42667"/>
                    <a:pt x="10026" y="45390"/>
                    <a:pt x="12559" y="46625"/>
                  </a:cubicBezTo>
                  <a:cubicBezTo>
                    <a:pt x="13763" y="47227"/>
                    <a:pt x="15093" y="47291"/>
                    <a:pt x="16391" y="47291"/>
                  </a:cubicBezTo>
                  <a:cubicBezTo>
                    <a:pt x="18196" y="47291"/>
                    <a:pt x="20001" y="47227"/>
                    <a:pt x="21807" y="47196"/>
                  </a:cubicBezTo>
                  <a:cubicBezTo>
                    <a:pt x="25322" y="47132"/>
                    <a:pt x="63831" y="47069"/>
                    <a:pt x="67378" y="47005"/>
                  </a:cubicBezTo>
                  <a:cubicBezTo>
                    <a:pt x="70894" y="46942"/>
                    <a:pt x="74409" y="46847"/>
                    <a:pt x="77956" y="46784"/>
                  </a:cubicBezTo>
                  <a:cubicBezTo>
                    <a:pt x="78366" y="46784"/>
                    <a:pt x="78854" y="46821"/>
                    <a:pt x="79349" y="46821"/>
                  </a:cubicBezTo>
                  <a:cubicBezTo>
                    <a:pt x="80153" y="46821"/>
                    <a:pt x="80973" y="46723"/>
                    <a:pt x="81503" y="46214"/>
                  </a:cubicBezTo>
                  <a:cubicBezTo>
                    <a:pt x="82484" y="45264"/>
                    <a:pt x="82041" y="43332"/>
                    <a:pt x="82009" y="42128"/>
                  </a:cubicBezTo>
                  <a:cubicBezTo>
                    <a:pt x="81978" y="39405"/>
                    <a:pt x="81914" y="36713"/>
                    <a:pt x="81851" y="33990"/>
                  </a:cubicBezTo>
                  <a:cubicBezTo>
                    <a:pt x="81883" y="33926"/>
                    <a:pt x="81883" y="33863"/>
                    <a:pt x="81914" y="33800"/>
                  </a:cubicBezTo>
                  <a:cubicBezTo>
                    <a:pt x="82199" y="31076"/>
                    <a:pt x="82041" y="28289"/>
                    <a:pt x="82104" y="25534"/>
                  </a:cubicBezTo>
                  <a:cubicBezTo>
                    <a:pt x="82168" y="22715"/>
                    <a:pt x="82199" y="19865"/>
                    <a:pt x="82231" y="17015"/>
                  </a:cubicBezTo>
                  <a:cubicBezTo>
                    <a:pt x="82263" y="14260"/>
                    <a:pt x="82294" y="11505"/>
                    <a:pt x="82294" y="8749"/>
                  </a:cubicBezTo>
                  <a:cubicBezTo>
                    <a:pt x="82326" y="7388"/>
                    <a:pt x="82326" y="5994"/>
                    <a:pt x="82326" y="4633"/>
                  </a:cubicBezTo>
                  <a:cubicBezTo>
                    <a:pt x="82358" y="3271"/>
                    <a:pt x="82453" y="1877"/>
                    <a:pt x="82104" y="547"/>
                  </a:cubicBezTo>
                  <a:cubicBezTo>
                    <a:pt x="82032" y="211"/>
                    <a:pt x="81743" y="57"/>
                    <a:pt x="81441" y="57"/>
                  </a:cubicBezTo>
                  <a:cubicBezTo>
                    <a:pt x="81344" y="57"/>
                    <a:pt x="81247" y="73"/>
                    <a:pt x="81154" y="104"/>
                  </a:cubicBezTo>
                  <a:cubicBezTo>
                    <a:pt x="81035" y="33"/>
                    <a:pt x="80901" y="1"/>
                    <a:pt x="80764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578243" y="3286834"/>
              <a:ext cx="2446380" cy="1388476"/>
            </a:xfrm>
            <a:custGeom>
              <a:avLst/>
              <a:gdLst/>
              <a:ahLst/>
              <a:cxnLst/>
              <a:rect l="l" t="t" r="r" b="b"/>
              <a:pathLst>
                <a:path w="81390" h="46194" extrusionOk="0">
                  <a:moveTo>
                    <a:pt x="1313" y="0"/>
                  </a:moveTo>
                  <a:cubicBezTo>
                    <a:pt x="1216" y="0"/>
                    <a:pt x="1134" y="9"/>
                    <a:pt x="1077" y="33"/>
                  </a:cubicBezTo>
                  <a:cubicBezTo>
                    <a:pt x="475" y="318"/>
                    <a:pt x="665" y="1236"/>
                    <a:pt x="634" y="1806"/>
                  </a:cubicBezTo>
                  <a:cubicBezTo>
                    <a:pt x="190" y="11718"/>
                    <a:pt x="222" y="21662"/>
                    <a:pt x="0" y="31606"/>
                  </a:cubicBezTo>
                  <a:cubicBezTo>
                    <a:pt x="4212" y="31733"/>
                    <a:pt x="8361" y="31986"/>
                    <a:pt x="12573" y="31986"/>
                  </a:cubicBezTo>
                  <a:cubicBezTo>
                    <a:pt x="12668" y="31986"/>
                    <a:pt x="12699" y="32050"/>
                    <a:pt x="12731" y="32145"/>
                  </a:cubicBezTo>
                  <a:cubicBezTo>
                    <a:pt x="13301" y="36737"/>
                    <a:pt x="13618" y="41329"/>
                    <a:pt x="13586" y="45984"/>
                  </a:cubicBezTo>
                  <a:lnTo>
                    <a:pt x="13681" y="45984"/>
                  </a:lnTo>
                  <a:cubicBezTo>
                    <a:pt x="14523" y="46147"/>
                    <a:pt x="15399" y="46193"/>
                    <a:pt x="16283" y="46193"/>
                  </a:cubicBezTo>
                  <a:cubicBezTo>
                    <a:pt x="17461" y="46193"/>
                    <a:pt x="18653" y="46111"/>
                    <a:pt x="19793" y="46111"/>
                  </a:cubicBezTo>
                  <a:cubicBezTo>
                    <a:pt x="28597" y="46079"/>
                    <a:pt x="72396" y="45889"/>
                    <a:pt x="81168" y="45604"/>
                  </a:cubicBezTo>
                  <a:cubicBezTo>
                    <a:pt x="81263" y="45604"/>
                    <a:pt x="81295" y="45667"/>
                    <a:pt x="81326" y="45699"/>
                  </a:cubicBezTo>
                  <a:lnTo>
                    <a:pt x="81390" y="45699"/>
                  </a:lnTo>
                  <a:cubicBezTo>
                    <a:pt x="81358" y="45699"/>
                    <a:pt x="81358" y="45699"/>
                    <a:pt x="81358" y="45667"/>
                  </a:cubicBezTo>
                  <a:cubicBezTo>
                    <a:pt x="81358" y="38067"/>
                    <a:pt x="81358" y="30466"/>
                    <a:pt x="81326" y="22834"/>
                  </a:cubicBezTo>
                  <a:cubicBezTo>
                    <a:pt x="81326" y="15297"/>
                    <a:pt x="81105" y="7728"/>
                    <a:pt x="81390" y="159"/>
                  </a:cubicBezTo>
                  <a:lnTo>
                    <a:pt x="81326" y="159"/>
                  </a:lnTo>
                  <a:cubicBezTo>
                    <a:pt x="81326" y="254"/>
                    <a:pt x="81295" y="349"/>
                    <a:pt x="81168" y="349"/>
                  </a:cubicBezTo>
                  <a:cubicBezTo>
                    <a:pt x="79278" y="296"/>
                    <a:pt x="77389" y="275"/>
                    <a:pt x="75500" y="275"/>
                  </a:cubicBezTo>
                  <a:cubicBezTo>
                    <a:pt x="71724" y="275"/>
                    <a:pt x="67951" y="360"/>
                    <a:pt x="64193" y="444"/>
                  </a:cubicBezTo>
                  <a:cubicBezTo>
                    <a:pt x="59600" y="560"/>
                    <a:pt x="25917" y="702"/>
                    <a:pt x="16213" y="702"/>
                  </a:cubicBezTo>
                  <a:cubicBezTo>
                    <a:pt x="15279" y="702"/>
                    <a:pt x="14567" y="700"/>
                    <a:pt x="14125" y="698"/>
                  </a:cubicBezTo>
                  <a:cubicBezTo>
                    <a:pt x="11623" y="666"/>
                    <a:pt x="9121" y="603"/>
                    <a:pt x="6619" y="476"/>
                  </a:cubicBezTo>
                  <a:cubicBezTo>
                    <a:pt x="5352" y="413"/>
                    <a:pt x="4054" y="318"/>
                    <a:pt x="2755" y="191"/>
                  </a:cubicBezTo>
                  <a:cubicBezTo>
                    <a:pt x="2496" y="191"/>
                    <a:pt x="1750" y="0"/>
                    <a:pt x="1313" y="0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583954" y="3289629"/>
              <a:ext cx="2458764" cy="261590"/>
            </a:xfrm>
            <a:custGeom>
              <a:avLst/>
              <a:gdLst/>
              <a:ahLst/>
              <a:cxnLst/>
              <a:rect l="l" t="t" r="r" b="b"/>
              <a:pathLst>
                <a:path w="81802" h="8703" extrusionOk="0">
                  <a:moveTo>
                    <a:pt x="1584" y="4532"/>
                  </a:moveTo>
                  <a:cubicBezTo>
                    <a:pt x="1584" y="4532"/>
                    <a:pt x="1615" y="4563"/>
                    <a:pt x="1615" y="4595"/>
                  </a:cubicBezTo>
                  <a:cubicBezTo>
                    <a:pt x="1679" y="4658"/>
                    <a:pt x="1710" y="4753"/>
                    <a:pt x="1774" y="4848"/>
                  </a:cubicBezTo>
                  <a:cubicBezTo>
                    <a:pt x="1710" y="4880"/>
                    <a:pt x="1615" y="4880"/>
                    <a:pt x="1552" y="4912"/>
                  </a:cubicBezTo>
                  <a:cubicBezTo>
                    <a:pt x="1552" y="4785"/>
                    <a:pt x="1552" y="4658"/>
                    <a:pt x="1584" y="4532"/>
                  </a:cubicBezTo>
                  <a:close/>
                  <a:moveTo>
                    <a:pt x="939" y="0"/>
                  </a:moveTo>
                  <a:cubicBezTo>
                    <a:pt x="675" y="0"/>
                    <a:pt x="474" y="271"/>
                    <a:pt x="444" y="541"/>
                  </a:cubicBezTo>
                  <a:cubicBezTo>
                    <a:pt x="412" y="2378"/>
                    <a:pt x="349" y="4246"/>
                    <a:pt x="412" y="6083"/>
                  </a:cubicBezTo>
                  <a:cubicBezTo>
                    <a:pt x="412" y="6147"/>
                    <a:pt x="412" y="6242"/>
                    <a:pt x="444" y="6273"/>
                  </a:cubicBezTo>
                  <a:cubicBezTo>
                    <a:pt x="63" y="6432"/>
                    <a:pt x="0" y="7160"/>
                    <a:pt x="507" y="7223"/>
                  </a:cubicBezTo>
                  <a:cubicBezTo>
                    <a:pt x="7917" y="8237"/>
                    <a:pt x="15455" y="8522"/>
                    <a:pt x="22929" y="8648"/>
                  </a:cubicBezTo>
                  <a:cubicBezTo>
                    <a:pt x="24963" y="8682"/>
                    <a:pt x="29507" y="8703"/>
                    <a:pt x="35216" y="8703"/>
                  </a:cubicBezTo>
                  <a:cubicBezTo>
                    <a:pt x="50836" y="8703"/>
                    <a:pt x="75182" y="8551"/>
                    <a:pt x="80725" y="8110"/>
                  </a:cubicBezTo>
                  <a:cubicBezTo>
                    <a:pt x="81548" y="8047"/>
                    <a:pt x="81675" y="7033"/>
                    <a:pt x="81168" y="6685"/>
                  </a:cubicBezTo>
                  <a:cubicBezTo>
                    <a:pt x="81801" y="5640"/>
                    <a:pt x="81516" y="4595"/>
                    <a:pt x="81200" y="3486"/>
                  </a:cubicBezTo>
                  <a:cubicBezTo>
                    <a:pt x="81200" y="3455"/>
                    <a:pt x="81200" y="3391"/>
                    <a:pt x="81200" y="3360"/>
                  </a:cubicBezTo>
                  <a:cubicBezTo>
                    <a:pt x="81200" y="2916"/>
                    <a:pt x="81168" y="2473"/>
                    <a:pt x="81041" y="2061"/>
                  </a:cubicBezTo>
                  <a:cubicBezTo>
                    <a:pt x="81263" y="1776"/>
                    <a:pt x="81263" y="1301"/>
                    <a:pt x="81073" y="953"/>
                  </a:cubicBezTo>
                  <a:cubicBezTo>
                    <a:pt x="81225" y="618"/>
                    <a:pt x="80851" y="254"/>
                    <a:pt x="80485" y="254"/>
                  </a:cubicBezTo>
                  <a:cubicBezTo>
                    <a:pt x="80470" y="254"/>
                    <a:pt x="80455" y="255"/>
                    <a:pt x="80440" y="256"/>
                  </a:cubicBezTo>
                  <a:cubicBezTo>
                    <a:pt x="80028" y="320"/>
                    <a:pt x="79616" y="383"/>
                    <a:pt x="79204" y="446"/>
                  </a:cubicBezTo>
                  <a:cubicBezTo>
                    <a:pt x="75543" y="181"/>
                    <a:pt x="62295" y="89"/>
                    <a:pt x="49491" y="89"/>
                  </a:cubicBezTo>
                  <a:cubicBezTo>
                    <a:pt x="37820" y="89"/>
                    <a:pt x="26519" y="166"/>
                    <a:pt x="23182" y="256"/>
                  </a:cubicBezTo>
                  <a:cubicBezTo>
                    <a:pt x="19364" y="338"/>
                    <a:pt x="15520" y="462"/>
                    <a:pt x="11682" y="462"/>
                  </a:cubicBezTo>
                  <a:cubicBezTo>
                    <a:pt x="8102" y="462"/>
                    <a:pt x="4527" y="354"/>
                    <a:pt x="982" y="3"/>
                  </a:cubicBezTo>
                  <a:cubicBezTo>
                    <a:pt x="967" y="1"/>
                    <a:pt x="953" y="0"/>
                    <a:pt x="939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574426" y="4209691"/>
              <a:ext cx="465501" cy="468116"/>
            </a:xfrm>
            <a:custGeom>
              <a:avLst/>
              <a:gdLst/>
              <a:ahLst/>
              <a:cxnLst/>
              <a:rect l="l" t="t" r="r" b="b"/>
              <a:pathLst>
                <a:path w="15487" h="15574" extrusionOk="0">
                  <a:moveTo>
                    <a:pt x="1552" y="1410"/>
                  </a:moveTo>
                  <a:lnTo>
                    <a:pt x="1552" y="1410"/>
                  </a:lnTo>
                  <a:cubicBezTo>
                    <a:pt x="1742" y="1473"/>
                    <a:pt x="1964" y="1505"/>
                    <a:pt x="2186" y="1537"/>
                  </a:cubicBezTo>
                  <a:cubicBezTo>
                    <a:pt x="2122" y="1632"/>
                    <a:pt x="2059" y="1727"/>
                    <a:pt x="1996" y="1822"/>
                  </a:cubicBezTo>
                  <a:cubicBezTo>
                    <a:pt x="1869" y="1695"/>
                    <a:pt x="1679" y="1537"/>
                    <a:pt x="1552" y="1410"/>
                  </a:cubicBezTo>
                  <a:close/>
                  <a:moveTo>
                    <a:pt x="3433" y="0"/>
                  </a:moveTo>
                  <a:cubicBezTo>
                    <a:pt x="2459" y="0"/>
                    <a:pt x="1494" y="62"/>
                    <a:pt x="571" y="270"/>
                  </a:cubicBezTo>
                  <a:cubicBezTo>
                    <a:pt x="285" y="333"/>
                    <a:pt x="190" y="587"/>
                    <a:pt x="254" y="808"/>
                  </a:cubicBezTo>
                  <a:cubicBezTo>
                    <a:pt x="95" y="903"/>
                    <a:pt x="0" y="1093"/>
                    <a:pt x="127" y="1252"/>
                  </a:cubicBezTo>
                  <a:cubicBezTo>
                    <a:pt x="982" y="2487"/>
                    <a:pt x="2249" y="3469"/>
                    <a:pt x="3294" y="4545"/>
                  </a:cubicBezTo>
                  <a:cubicBezTo>
                    <a:pt x="3547" y="4767"/>
                    <a:pt x="3769" y="4989"/>
                    <a:pt x="3991" y="5242"/>
                  </a:cubicBezTo>
                  <a:cubicBezTo>
                    <a:pt x="3832" y="5305"/>
                    <a:pt x="3769" y="5527"/>
                    <a:pt x="3896" y="5717"/>
                  </a:cubicBezTo>
                  <a:cubicBezTo>
                    <a:pt x="6493" y="8852"/>
                    <a:pt x="9184" y="11988"/>
                    <a:pt x="12130" y="14806"/>
                  </a:cubicBezTo>
                  <a:cubicBezTo>
                    <a:pt x="12252" y="14929"/>
                    <a:pt x="12394" y="14975"/>
                    <a:pt x="12526" y="14975"/>
                  </a:cubicBezTo>
                  <a:cubicBezTo>
                    <a:pt x="12564" y="14975"/>
                    <a:pt x="12601" y="14972"/>
                    <a:pt x="12636" y="14964"/>
                  </a:cubicBezTo>
                  <a:cubicBezTo>
                    <a:pt x="12700" y="15059"/>
                    <a:pt x="12795" y="15154"/>
                    <a:pt x="12858" y="15249"/>
                  </a:cubicBezTo>
                  <a:cubicBezTo>
                    <a:pt x="12956" y="15372"/>
                    <a:pt x="13074" y="15419"/>
                    <a:pt x="13195" y="15419"/>
                  </a:cubicBezTo>
                  <a:cubicBezTo>
                    <a:pt x="13230" y="15419"/>
                    <a:pt x="13266" y="15415"/>
                    <a:pt x="13301" y="15408"/>
                  </a:cubicBezTo>
                  <a:cubicBezTo>
                    <a:pt x="13465" y="15517"/>
                    <a:pt x="13663" y="15573"/>
                    <a:pt x="13856" y="15573"/>
                  </a:cubicBezTo>
                  <a:cubicBezTo>
                    <a:pt x="14225" y="15573"/>
                    <a:pt x="14580" y="15369"/>
                    <a:pt x="14663" y="14933"/>
                  </a:cubicBezTo>
                  <a:cubicBezTo>
                    <a:pt x="15487" y="10309"/>
                    <a:pt x="14980" y="5305"/>
                    <a:pt x="14030" y="745"/>
                  </a:cubicBezTo>
                  <a:cubicBezTo>
                    <a:pt x="13935" y="397"/>
                    <a:pt x="13555" y="143"/>
                    <a:pt x="13206" y="143"/>
                  </a:cubicBezTo>
                  <a:cubicBezTo>
                    <a:pt x="11021" y="143"/>
                    <a:pt x="8868" y="143"/>
                    <a:pt x="6714" y="112"/>
                  </a:cubicBezTo>
                  <a:cubicBezTo>
                    <a:pt x="5640" y="78"/>
                    <a:pt x="4531" y="0"/>
                    <a:pt x="3433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871329" y="3797782"/>
              <a:ext cx="92367" cy="738272"/>
            </a:xfrm>
            <a:custGeom>
              <a:avLst/>
              <a:gdLst/>
              <a:ahLst/>
              <a:cxnLst/>
              <a:rect l="l" t="t" r="r" b="b"/>
              <a:pathLst>
                <a:path w="3073" h="24562" extrusionOk="0">
                  <a:moveTo>
                    <a:pt x="2582" y="0"/>
                  </a:moveTo>
                  <a:cubicBezTo>
                    <a:pt x="2455" y="0"/>
                    <a:pt x="2329" y="87"/>
                    <a:pt x="2313" y="261"/>
                  </a:cubicBezTo>
                  <a:cubicBezTo>
                    <a:pt x="1996" y="4157"/>
                    <a:pt x="1648" y="8052"/>
                    <a:pt x="1236" y="11916"/>
                  </a:cubicBezTo>
                  <a:cubicBezTo>
                    <a:pt x="1046" y="13879"/>
                    <a:pt x="856" y="15811"/>
                    <a:pt x="634" y="17743"/>
                  </a:cubicBezTo>
                  <a:cubicBezTo>
                    <a:pt x="413" y="19643"/>
                    <a:pt x="1" y="21638"/>
                    <a:pt x="33" y="23538"/>
                  </a:cubicBezTo>
                  <a:cubicBezTo>
                    <a:pt x="33" y="24181"/>
                    <a:pt x="586" y="24562"/>
                    <a:pt x="1121" y="24562"/>
                  </a:cubicBezTo>
                  <a:cubicBezTo>
                    <a:pt x="1534" y="24562"/>
                    <a:pt x="1935" y="24334"/>
                    <a:pt x="2059" y="23823"/>
                  </a:cubicBezTo>
                  <a:cubicBezTo>
                    <a:pt x="2503" y="22050"/>
                    <a:pt x="2534" y="20054"/>
                    <a:pt x="2661" y="18218"/>
                  </a:cubicBezTo>
                  <a:cubicBezTo>
                    <a:pt x="2788" y="16223"/>
                    <a:pt x="2914" y="14196"/>
                    <a:pt x="2978" y="12169"/>
                  </a:cubicBezTo>
                  <a:cubicBezTo>
                    <a:pt x="3073" y="8210"/>
                    <a:pt x="3009" y="4220"/>
                    <a:pt x="2851" y="261"/>
                  </a:cubicBezTo>
                  <a:cubicBezTo>
                    <a:pt x="2835" y="87"/>
                    <a:pt x="2709" y="0"/>
                    <a:pt x="2582" y="0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81099" y="4241582"/>
              <a:ext cx="396008" cy="424592"/>
            </a:xfrm>
            <a:custGeom>
              <a:avLst/>
              <a:gdLst/>
              <a:ahLst/>
              <a:cxnLst/>
              <a:rect l="l" t="t" r="r" b="b"/>
              <a:pathLst>
                <a:path w="13175" h="14126" extrusionOk="0">
                  <a:moveTo>
                    <a:pt x="0" y="1"/>
                  </a:moveTo>
                  <a:lnTo>
                    <a:pt x="0" y="1"/>
                  </a:lnTo>
                  <a:cubicBezTo>
                    <a:pt x="2914" y="3294"/>
                    <a:pt x="5732" y="6651"/>
                    <a:pt x="8551" y="9976"/>
                  </a:cubicBezTo>
                  <a:cubicBezTo>
                    <a:pt x="9881" y="11528"/>
                    <a:pt x="11116" y="13555"/>
                    <a:pt x="13174" y="14125"/>
                  </a:cubicBezTo>
                  <a:cubicBezTo>
                    <a:pt x="13174" y="11972"/>
                    <a:pt x="13111" y="9786"/>
                    <a:pt x="12984" y="7601"/>
                  </a:cubicBezTo>
                  <a:cubicBezTo>
                    <a:pt x="12921" y="6556"/>
                    <a:pt x="12858" y="5511"/>
                    <a:pt x="12763" y="4466"/>
                  </a:cubicBezTo>
                  <a:cubicBezTo>
                    <a:pt x="12668" y="3453"/>
                    <a:pt x="12699" y="2313"/>
                    <a:pt x="12446" y="1331"/>
                  </a:cubicBezTo>
                  <a:cubicBezTo>
                    <a:pt x="12224" y="602"/>
                    <a:pt x="12161" y="634"/>
                    <a:pt x="11496" y="539"/>
                  </a:cubicBezTo>
                  <a:cubicBezTo>
                    <a:pt x="11243" y="488"/>
                    <a:pt x="10974" y="473"/>
                    <a:pt x="10705" y="473"/>
                  </a:cubicBezTo>
                  <a:cubicBezTo>
                    <a:pt x="10300" y="473"/>
                    <a:pt x="9894" y="507"/>
                    <a:pt x="9533" y="507"/>
                  </a:cubicBezTo>
                  <a:cubicBezTo>
                    <a:pt x="8551" y="476"/>
                    <a:pt x="7569" y="476"/>
                    <a:pt x="6587" y="412"/>
                  </a:cubicBezTo>
                  <a:cubicBezTo>
                    <a:pt x="4402" y="349"/>
                    <a:pt x="2185" y="254"/>
                    <a:pt x="0" y="1"/>
                  </a:cubicBez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016988" y="3284940"/>
              <a:ext cx="21912" cy="1378257"/>
            </a:xfrm>
            <a:custGeom>
              <a:avLst/>
              <a:gdLst/>
              <a:ahLst/>
              <a:cxnLst/>
              <a:rect l="l" t="t" r="r" b="b"/>
              <a:pathLst>
                <a:path w="729" h="45854" extrusionOk="0">
                  <a:moveTo>
                    <a:pt x="349" y="1"/>
                  </a:moveTo>
                  <a:cubicBezTo>
                    <a:pt x="301" y="1"/>
                    <a:pt x="254" y="32"/>
                    <a:pt x="254" y="96"/>
                  </a:cubicBezTo>
                  <a:cubicBezTo>
                    <a:pt x="254" y="127"/>
                    <a:pt x="254" y="191"/>
                    <a:pt x="254" y="222"/>
                  </a:cubicBezTo>
                  <a:cubicBezTo>
                    <a:pt x="0" y="7759"/>
                    <a:pt x="190" y="15360"/>
                    <a:pt x="190" y="22897"/>
                  </a:cubicBezTo>
                  <a:cubicBezTo>
                    <a:pt x="190" y="30529"/>
                    <a:pt x="222" y="38130"/>
                    <a:pt x="222" y="45730"/>
                  </a:cubicBezTo>
                  <a:cubicBezTo>
                    <a:pt x="222" y="45762"/>
                    <a:pt x="222" y="45762"/>
                    <a:pt x="222" y="45762"/>
                  </a:cubicBezTo>
                  <a:cubicBezTo>
                    <a:pt x="237" y="45822"/>
                    <a:pt x="294" y="45853"/>
                    <a:pt x="351" y="45853"/>
                  </a:cubicBezTo>
                  <a:cubicBezTo>
                    <a:pt x="414" y="45853"/>
                    <a:pt x="475" y="45814"/>
                    <a:pt x="475" y="45730"/>
                  </a:cubicBezTo>
                  <a:cubicBezTo>
                    <a:pt x="475" y="38130"/>
                    <a:pt x="475" y="30529"/>
                    <a:pt x="507" y="22897"/>
                  </a:cubicBezTo>
                  <a:cubicBezTo>
                    <a:pt x="507" y="15328"/>
                    <a:pt x="729" y="7696"/>
                    <a:pt x="444" y="96"/>
                  </a:cubicBezTo>
                  <a:cubicBezTo>
                    <a:pt x="444" y="32"/>
                    <a:pt x="396" y="1"/>
                    <a:pt x="3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563966" y="3278087"/>
              <a:ext cx="2459695" cy="1405940"/>
            </a:xfrm>
            <a:custGeom>
              <a:avLst/>
              <a:gdLst/>
              <a:ahLst/>
              <a:cxnLst/>
              <a:rect l="l" t="t" r="r" b="b"/>
              <a:pathLst>
                <a:path w="81833" h="46775" extrusionOk="0">
                  <a:moveTo>
                    <a:pt x="570" y="32056"/>
                  </a:moveTo>
                  <a:lnTo>
                    <a:pt x="570" y="32056"/>
                  </a:lnTo>
                  <a:cubicBezTo>
                    <a:pt x="2755" y="32309"/>
                    <a:pt x="4972" y="32404"/>
                    <a:pt x="7157" y="32467"/>
                  </a:cubicBezTo>
                  <a:cubicBezTo>
                    <a:pt x="8139" y="32499"/>
                    <a:pt x="9121" y="32531"/>
                    <a:pt x="10103" y="32562"/>
                  </a:cubicBezTo>
                  <a:cubicBezTo>
                    <a:pt x="10504" y="32562"/>
                    <a:pt x="10961" y="32520"/>
                    <a:pt x="11409" y="32520"/>
                  </a:cubicBezTo>
                  <a:cubicBezTo>
                    <a:pt x="11633" y="32520"/>
                    <a:pt x="11855" y="32531"/>
                    <a:pt x="12066" y="32562"/>
                  </a:cubicBezTo>
                  <a:cubicBezTo>
                    <a:pt x="12731" y="32689"/>
                    <a:pt x="12794" y="32657"/>
                    <a:pt x="13016" y="33386"/>
                  </a:cubicBezTo>
                  <a:cubicBezTo>
                    <a:pt x="13269" y="34368"/>
                    <a:pt x="13238" y="35508"/>
                    <a:pt x="13333" y="36521"/>
                  </a:cubicBezTo>
                  <a:cubicBezTo>
                    <a:pt x="13428" y="37566"/>
                    <a:pt x="13491" y="38611"/>
                    <a:pt x="13554" y="39656"/>
                  </a:cubicBezTo>
                  <a:cubicBezTo>
                    <a:pt x="13681" y="41841"/>
                    <a:pt x="13744" y="44027"/>
                    <a:pt x="13744" y="46180"/>
                  </a:cubicBezTo>
                  <a:cubicBezTo>
                    <a:pt x="11686" y="45610"/>
                    <a:pt x="10451" y="43583"/>
                    <a:pt x="9121" y="42031"/>
                  </a:cubicBezTo>
                  <a:cubicBezTo>
                    <a:pt x="6302" y="38706"/>
                    <a:pt x="3484" y="35349"/>
                    <a:pt x="570" y="32056"/>
                  </a:cubicBezTo>
                  <a:close/>
                  <a:moveTo>
                    <a:pt x="1040" y="1"/>
                  </a:moveTo>
                  <a:cubicBezTo>
                    <a:pt x="966" y="1"/>
                    <a:pt x="919" y="79"/>
                    <a:pt x="919" y="134"/>
                  </a:cubicBezTo>
                  <a:cubicBezTo>
                    <a:pt x="475" y="10711"/>
                    <a:pt x="0" y="21352"/>
                    <a:pt x="317" y="31897"/>
                  </a:cubicBezTo>
                  <a:cubicBezTo>
                    <a:pt x="222" y="31897"/>
                    <a:pt x="222" y="32024"/>
                    <a:pt x="317" y="32024"/>
                  </a:cubicBezTo>
                  <a:cubicBezTo>
                    <a:pt x="317" y="32024"/>
                    <a:pt x="317" y="32056"/>
                    <a:pt x="317" y="32056"/>
                  </a:cubicBezTo>
                  <a:cubicBezTo>
                    <a:pt x="317" y="32119"/>
                    <a:pt x="317" y="32214"/>
                    <a:pt x="317" y="32277"/>
                  </a:cubicBezTo>
                  <a:cubicBezTo>
                    <a:pt x="333" y="32325"/>
                    <a:pt x="372" y="32349"/>
                    <a:pt x="408" y="32349"/>
                  </a:cubicBezTo>
                  <a:cubicBezTo>
                    <a:pt x="443" y="32349"/>
                    <a:pt x="475" y="32325"/>
                    <a:pt x="475" y="32277"/>
                  </a:cubicBezTo>
                  <a:lnTo>
                    <a:pt x="475" y="32182"/>
                  </a:lnTo>
                  <a:cubicBezTo>
                    <a:pt x="3452" y="35824"/>
                    <a:pt x="6492" y="39403"/>
                    <a:pt x="9532" y="42982"/>
                  </a:cubicBezTo>
                  <a:cubicBezTo>
                    <a:pt x="10641" y="44280"/>
                    <a:pt x="11654" y="45863"/>
                    <a:pt x="13333" y="46402"/>
                  </a:cubicBezTo>
                  <a:cubicBezTo>
                    <a:pt x="13459" y="46433"/>
                    <a:pt x="13618" y="46497"/>
                    <a:pt x="13776" y="46528"/>
                  </a:cubicBezTo>
                  <a:cubicBezTo>
                    <a:pt x="13796" y="46589"/>
                    <a:pt x="13854" y="46611"/>
                    <a:pt x="13911" y="46611"/>
                  </a:cubicBezTo>
                  <a:cubicBezTo>
                    <a:pt x="13943" y="46611"/>
                    <a:pt x="13975" y="46603"/>
                    <a:pt x="13998" y="46592"/>
                  </a:cubicBezTo>
                  <a:cubicBezTo>
                    <a:pt x="14703" y="46736"/>
                    <a:pt x="15441" y="46775"/>
                    <a:pt x="16182" y="46775"/>
                  </a:cubicBezTo>
                  <a:cubicBezTo>
                    <a:pt x="17072" y="46775"/>
                    <a:pt x="17965" y="46718"/>
                    <a:pt x="18812" y="46718"/>
                  </a:cubicBezTo>
                  <a:cubicBezTo>
                    <a:pt x="28091" y="46687"/>
                    <a:pt x="72364" y="46528"/>
                    <a:pt x="81643" y="46212"/>
                  </a:cubicBezTo>
                  <a:cubicBezTo>
                    <a:pt x="81770" y="46212"/>
                    <a:pt x="81833" y="46085"/>
                    <a:pt x="81801" y="46022"/>
                  </a:cubicBezTo>
                  <a:cubicBezTo>
                    <a:pt x="81775" y="45970"/>
                    <a:pt x="81728" y="45918"/>
                    <a:pt x="81678" y="45918"/>
                  </a:cubicBezTo>
                  <a:cubicBezTo>
                    <a:pt x="81666" y="45918"/>
                    <a:pt x="81655" y="45921"/>
                    <a:pt x="81643" y="45927"/>
                  </a:cubicBezTo>
                  <a:cubicBezTo>
                    <a:pt x="72871" y="46180"/>
                    <a:pt x="29072" y="46370"/>
                    <a:pt x="20268" y="46402"/>
                  </a:cubicBezTo>
                  <a:cubicBezTo>
                    <a:pt x="19166" y="46419"/>
                    <a:pt x="18016" y="46495"/>
                    <a:pt x="16876" y="46495"/>
                  </a:cubicBezTo>
                  <a:cubicBezTo>
                    <a:pt x="15952" y="46495"/>
                    <a:pt x="15035" y="46445"/>
                    <a:pt x="14156" y="46275"/>
                  </a:cubicBezTo>
                  <a:lnTo>
                    <a:pt x="14061" y="46275"/>
                  </a:lnTo>
                  <a:cubicBezTo>
                    <a:pt x="14093" y="41620"/>
                    <a:pt x="13776" y="37028"/>
                    <a:pt x="13206" y="32436"/>
                  </a:cubicBezTo>
                  <a:cubicBezTo>
                    <a:pt x="13174" y="32341"/>
                    <a:pt x="13143" y="32277"/>
                    <a:pt x="13048" y="32277"/>
                  </a:cubicBezTo>
                  <a:cubicBezTo>
                    <a:pt x="8836" y="32277"/>
                    <a:pt x="4687" y="32024"/>
                    <a:pt x="475" y="31897"/>
                  </a:cubicBezTo>
                  <a:cubicBezTo>
                    <a:pt x="697" y="21953"/>
                    <a:pt x="665" y="12041"/>
                    <a:pt x="1109" y="2097"/>
                  </a:cubicBezTo>
                  <a:cubicBezTo>
                    <a:pt x="1140" y="1559"/>
                    <a:pt x="950" y="609"/>
                    <a:pt x="1552" y="324"/>
                  </a:cubicBezTo>
                  <a:cubicBezTo>
                    <a:pt x="1609" y="301"/>
                    <a:pt x="1690" y="291"/>
                    <a:pt x="1785" y="291"/>
                  </a:cubicBezTo>
                  <a:cubicBezTo>
                    <a:pt x="2221" y="291"/>
                    <a:pt x="2971" y="488"/>
                    <a:pt x="3230" y="514"/>
                  </a:cubicBezTo>
                  <a:cubicBezTo>
                    <a:pt x="4529" y="609"/>
                    <a:pt x="5827" y="704"/>
                    <a:pt x="7094" y="767"/>
                  </a:cubicBezTo>
                  <a:cubicBezTo>
                    <a:pt x="9596" y="894"/>
                    <a:pt x="12098" y="989"/>
                    <a:pt x="14600" y="989"/>
                  </a:cubicBezTo>
                  <a:cubicBezTo>
                    <a:pt x="15125" y="992"/>
                    <a:pt x="16031" y="993"/>
                    <a:pt x="17239" y="993"/>
                  </a:cubicBezTo>
                  <a:cubicBezTo>
                    <a:pt x="27602" y="993"/>
                    <a:pt x="60158" y="877"/>
                    <a:pt x="64668" y="735"/>
                  </a:cubicBezTo>
                  <a:cubicBezTo>
                    <a:pt x="68426" y="651"/>
                    <a:pt x="72199" y="566"/>
                    <a:pt x="75975" y="566"/>
                  </a:cubicBezTo>
                  <a:cubicBezTo>
                    <a:pt x="77864" y="566"/>
                    <a:pt x="79753" y="587"/>
                    <a:pt x="81643" y="640"/>
                  </a:cubicBezTo>
                  <a:cubicBezTo>
                    <a:pt x="81770" y="640"/>
                    <a:pt x="81801" y="545"/>
                    <a:pt x="81801" y="450"/>
                  </a:cubicBezTo>
                  <a:cubicBezTo>
                    <a:pt x="81801" y="387"/>
                    <a:pt x="81770" y="292"/>
                    <a:pt x="81643" y="292"/>
                  </a:cubicBezTo>
                  <a:cubicBezTo>
                    <a:pt x="79675" y="230"/>
                    <a:pt x="77120" y="205"/>
                    <a:pt x="74131" y="205"/>
                  </a:cubicBezTo>
                  <a:cubicBezTo>
                    <a:pt x="61477" y="205"/>
                    <a:pt x="41033" y="651"/>
                    <a:pt x="24329" y="651"/>
                  </a:cubicBezTo>
                  <a:cubicBezTo>
                    <a:pt x="14501" y="651"/>
                    <a:pt x="5968" y="497"/>
                    <a:pt x="1077" y="7"/>
                  </a:cubicBezTo>
                  <a:cubicBezTo>
                    <a:pt x="1064" y="3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14"/>
          <p:cNvGrpSpPr/>
          <p:nvPr/>
        </p:nvGrpSpPr>
        <p:grpSpPr>
          <a:xfrm>
            <a:off x="983247" y="1147575"/>
            <a:ext cx="2510162" cy="1432601"/>
            <a:chOff x="983247" y="1133300"/>
            <a:chExt cx="2510162" cy="1432601"/>
          </a:xfrm>
        </p:grpSpPr>
        <p:sp>
          <p:nvSpPr>
            <p:cNvPr id="94" name="Google Shape;94;p14"/>
            <p:cNvSpPr/>
            <p:nvPr/>
          </p:nvSpPr>
          <p:spPr>
            <a:xfrm>
              <a:off x="1143603" y="1150793"/>
              <a:ext cx="2349805" cy="1415107"/>
            </a:xfrm>
            <a:custGeom>
              <a:avLst/>
              <a:gdLst/>
              <a:ahLst/>
              <a:cxnLst/>
              <a:rect l="l" t="t" r="r" b="b"/>
              <a:pathLst>
                <a:path w="78177" h="47080" extrusionOk="0">
                  <a:moveTo>
                    <a:pt x="76253" y="1"/>
                  </a:moveTo>
                  <a:cubicBezTo>
                    <a:pt x="75699" y="1"/>
                    <a:pt x="75121" y="349"/>
                    <a:pt x="75073" y="1046"/>
                  </a:cubicBezTo>
                  <a:cubicBezTo>
                    <a:pt x="74187" y="12003"/>
                    <a:pt x="75833" y="22929"/>
                    <a:pt x="75738" y="33887"/>
                  </a:cubicBezTo>
                  <a:cubicBezTo>
                    <a:pt x="75707" y="36642"/>
                    <a:pt x="75580" y="39397"/>
                    <a:pt x="75263" y="42120"/>
                  </a:cubicBezTo>
                  <a:cubicBezTo>
                    <a:pt x="75232" y="42437"/>
                    <a:pt x="75295" y="43324"/>
                    <a:pt x="75073" y="43546"/>
                  </a:cubicBezTo>
                  <a:cubicBezTo>
                    <a:pt x="74757" y="43831"/>
                    <a:pt x="73585" y="43704"/>
                    <a:pt x="73142" y="43767"/>
                  </a:cubicBezTo>
                  <a:cubicBezTo>
                    <a:pt x="71685" y="43894"/>
                    <a:pt x="70260" y="44052"/>
                    <a:pt x="68803" y="44147"/>
                  </a:cubicBezTo>
                  <a:cubicBezTo>
                    <a:pt x="63795" y="44574"/>
                    <a:pt x="30130" y="44822"/>
                    <a:pt x="19280" y="44822"/>
                  </a:cubicBezTo>
                  <a:cubicBezTo>
                    <a:pt x="18053" y="44822"/>
                    <a:pt x="17118" y="44819"/>
                    <a:pt x="16549" y="44812"/>
                  </a:cubicBezTo>
                  <a:cubicBezTo>
                    <a:pt x="13604" y="44781"/>
                    <a:pt x="10627" y="44559"/>
                    <a:pt x="7713" y="43989"/>
                  </a:cubicBezTo>
                  <a:cubicBezTo>
                    <a:pt x="4895" y="43451"/>
                    <a:pt x="2488" y="42310"/>
                    <a:pt x="144" y="40664"/>
                  </a:cubicBezTo>
                  <a:cubicBezTo>
                    <a:pt x="130" y="40649"/>
                    <a:pt x="113" y="40643"/>
                    <a:pt x="97" y="40643"/>
                  </a:cubicBezTo>
                  <a:cubicBezTo>
                    <a:pt x="45" y="40643"/>
                    <a:pt x="1" y="40710"/>
                    <a:pt x="49" y="40759"/>
                  </a:cubicBezTo>
                  <a:cubicBezTo>
                    <a:pt x="2995" y="44844"/>
                    <a:pt x="8505" y="46554"/>
                    <a:pt x="13287" y="46902"/>
                  </a:cubicBezTo>
                  <a:cubicBezTo>
                    <a:pt x="15110" y="47028"/>
                    <a:pt x="20236" y="47080"/>
                    <a:pt x="26655" y="47080"/>
                  </a:cubicBezTo>
                  <a:cubicBezTo>
                    <a:pt x="41315" y="47080"/>
                    <a:pt x="62718" y="46809"/>
                    <a:pt x="66903" y="46522"/>
                  </a:cubicBezTo>
                  <a:cubicBezTo>
                    <a:pt x="68328" y="46396"/>
                    <a:pt x="69785" y="46269"/>
                    <a:pt x="71210" y="46142"/>
                  </a:cubicBezTo>
                  <a:cubicBezTo>
                    <a:pt x="72667" y="46016"/>
                    <a:pt x="74250" y="46016"/>
                    <a:pt x="75643" y="45667"/>
                  </a:cubicBezTo>
                  <a:cubicBezTo>
                    <a:pt x="76594" y="45414"/>
                    <a:pt x="77100" y="44749"/>
                    <a:pt x="77259" y="43831"/>
                  </a:cubicBezTo>
                  <a:cubicBezTo>
                    <a:pt x="77544" y="42342"/>
                    <a:pt x="77639" y="40790"/>
                    <a:pt x="77734" y="39302"/>
                  </a:cubicBezTo>
                  <a:cubicBezTo>
                    <a:pt x="78177" y="33348"/>
                    <a:pt x="77860" y="27331"/>
                    <a:pt x="77512" y="21377"/>
                  </a:cubicBezTo>
                  <a:cubicBezTo>
                    <a:pt x="77132" y="14600"/>
                    <a:pt x="76720" y="7823"/>
                    <a:pt x="77290" y="1046"/>
                  </a:cubicBezTo>
                  <a:cubicBezTo>
                    <a:pt x="77338" y="349"/>
                    <a:pt x="76807" y="1"/>
                    <a:pt x="76253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991813" y="1144602"/>
              <a:ext cx="2455908" cy="1372486"/>
            </a:xfrm>
            <a:custGeom>
              <a:avLst/>
              <a:gdLst/>
              <a:ahLst/>
              <a:cxnLst/>
              <a:rect l="l" t="t" r="r" b="b"/>
              <a:pathLst>
                <a:path w="81707" h="45662" extrusionOk="0">
                  <a:moveTo>
                    <a:pt x="76117" y="1"/>
                  </a:moveTo>
                  <a:cubicBezTo>
                    <a:pt x="70192" y="1"/>
                    <a:pt x="64260" y="544"/>
                    <a:pt x="58367" y="619"/>
                  </a:cubicBezTo>
                  <a:cubicBezTo>
                    <a:pt x="56294" y="644"/>
                    <a:pt x="51576" y="661"/>
                    <a:pt x="45656" y="661"/>
                  </a:cubicBezTo>
                  <a:cubicBezTo>
                    <a:pt x="29869" y="661"/>
                    <a:pt x="5537" y="544"/>
                    <a:pt x="32" y="175"/>
                  </a:cubicBezTo>
                  <a:lnTo>
                    <a:pt x="1" y="175"/>
                  </a:lnTo>
                  <a:cubicBezTo>
                    <a:pt x="1" y="175"/>
                    <a:pt x="1" y="207"/>
                    <a:pt x="1" y="207"/>
                  </a:cubicBezTo>
                  <a:cubicBezTo>
                    <a:pt x="96" y="6509"/>
                    <a:pt x="32" y="12843"/>
                    <a:pt x="64" y="19177"/>
                  </a:cubicBezTo>
                  <a:cubicBezTo>
                    <a:pt x="64" y="22977"/>
                    <a:pt x="64" y="26935"/>
                    <a:pt x="666" y="30767"/>
                  </a:cubicBezTo>
                  <a:cubicBezTo>
                    <a:pt x="3211" y="32316"/>
                    <a:pt x="5997" y="33165"/>
                    <a:pt x="8941" y="33165"/>
                  </a:cubicBezTo>
                  <a:cubicBezTo>
                    <a:pt x="9367" y="33165"/>
                    <a:pt x="9797" y="33147"/>
                    <a:pt x="10230" y="33111"/>
                  </a:cubicBezTo>
                  <a:cubicBezTo>
                    <a:pt x="10240" y="33107"/>
                    <a:pt x="10250" y="33106"/>
                    <a:pt x="10258" y="33106"/>
                  </a:cubicBezTo>
                  <a:cubicBezTo>
                    <a:pt x="10331" y="33106"/>
                    <a:pt x="10356" y="33213"/>
                    <a:pt x="10356" y="33269"/>
                  </a:cubicBezTo>
                  <a:cubicBezTo>
                    <a:pt x="9438" y="37829"/>
                    <a:pt x="11275" y="42612"/>
                    <a:pt x="14948" y="45398"/>
                  </a:cubicBezTo>
                  <a:cubicBezTo>
                    <a:pt x="16463" y="45592"/>
                    <a:pt x="22078" y="45661"/>
                    <a:pt x="29011" y="45661"/>
                  </a:cubicBezTo>
                  <a:cubicBezTo>
                    <a:pt x="42523" y="45661"/>
                    <a:pt x="61042" y="45397"/>
                    <a:pt x="63972" y="45272"/>
                  </a:cubicBezTo>
                  <a:cubicBezTo>
                    <a:pt x="69673" y="45050"/>
                    <a:pt x="75373" y="44828"/>
                    <a:pt x="81073" y="44638"/>
                  </a:cubicBezTo>
                  <a:lnTo>
                    <a:pt x="81168" y="44638"/>
                  </a:lnTo>
                  <a:cubicBezTo>
                    <a:pt x="81580" y="37069"/>
                    <a:pt x="81707" y="29501"/>
                    <a:pt x="81485" y="21900"/>
                  </a:cubicBezTo>
                  <a:cubicBezTo>
                    <a:pt x="81359" y="18100"/>
                    <a:pt x="81137" y="14300"/>
                    <a:pt x="80883" y="10499"/>
                  </a:cubicBezTo>
                  <a:cubicBezTo>
                    <a:pt x="80693" y="7079"/>
                    <a:pt x="80472" y="3564"/>
                    <a:pt x="80978" y="144"/>
                  </a:cubicBezTo>
                  <a:cubicBezTo>
                    <a:pt x="79359" y="41"/>
                    <a:pt x="77738" y="1"/>
                    <a:pt x="76117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87064" y="1143970"/>
              <a:ext cx="2441631" cy="241061"/>
            </a:xfrm>
            <a:custGeom>
              <a:avLst/>
              <a:gdLst/>
              <a:ahLst/>
              <a:cxnLst/>
              <a:rect l="l" t="t" r="r" b="b"/>
              <a:pathLst>
                <a:path w="81232" h="8020" extrusionOk="0">
                  <a:moveTo>
                    <a:pt x="80176" y="0"/>
                  </a:moveTo>
                  <a:cubicBezTo>
                    <a:pt x="80149" y="0"/>
                    <a:pt x="80121" y="2"/>
                    <a:pt x="80091" y="6"/>
                  </a:cubicBezTo>
                  <a:cubicBezTo>
                    <a:pt x="72871" y="418"/>
                    <a:pt x="65587" y="481"/>
                    <a:pt x="58335" y="481"/>
                  </a:cubicBezTo>
                  <a:cubicBezTo>
                    <a:pt x="51535" y="452"/>
                    <a:pt x="13552" y="32"/>
                    <a:pt x="2862" y="32"/>
                  </a:cubicBezTo>
                  <a:cubicBezTo>
                    <a:pt x="2151" y="32"/>
                    <a:pt x="1561" y="34"/>
                    <a:pt x="1109" y="38"/>
                  </a:cubicBezTo>
                  <a:cubicBezTo>
                    <a:pt x="919" y="38"/>
                    <a:pt x="792" y="133"/>
                    <a:pt x="729" y="228"/>
                  </a:cubicBezTo>
                  <a:cubicBezTo>
                    <a:pt x="650" y="184"/>
                    <a:pt x="558" y="162"/>
                    <a:pt x="467" y="162"/>
                  </a:cubicBezTo>
                  <a:cubicBezTo>
                    <a:pt x="232" y="162"/>
                    <a:pt x="0" y="311"/>
                    <a:pt x="0" y="608"/>
                  </a:cubicBezTo>
                  <a:cubicBezTo>
                    <a:pt x="32" y="1875"/>
                    <a:pt x="127" y="3141"/>
                    <a:pt x="190" y="4408"/>
                  </a:cubicBezTo>
                  <a:cubicBezTo>
                    <a:pt x="222" y="4820"/>
                    <a:pt x="190" y="5263"/>
                    <a:pt x="254" y="5675"/>
                  </a:cubicBezTo>
                  <a:lnTo>
                    <a:pt x="254" y="5770"/>
                  </a:lnTo>
                  <a:cubicBezTo>
                    <a:pt x="190" y="5833"/>
                    <a:pt x="127" y="5928"/>
                    <a:pt x="127" y="6055"/>
                  </a:cubicBezTo>
                  <a:lnTo>
                    <a:pt x="95" y="7322"/>
                  </a:lnTo>
                  <a:cubicBezTo>
                    <a:pt x="95" y="7543"/>
                    <a:pt x="285" y="7702"/>
                    <a:pt x="507" y="7733"/>
                  </a:cubicBezTo>
                  <a:cubicBezTo>
                    <a:pt x="3159" y="7957"/>
                    <a:pt x="5831" y="8019"/>
                    <a:pt x="8509" y="8019"/>
                  </a:cubicBezTo>
                  <a:cubicBezTo>
                    <a:pt x="11523" y="8019"/>
                    <a:pt x="14543" y="7940"/>
                    <a:pt x="17545" y="7923"/>
                  </a:cubicBezTo>
                  <a:cubicBezTo>
                    <a:pt x="21155" y="7892"/>
                    <a:pt x="60267" y="7860"/>
                    <a:pt x="63877" y="7797"/>
                  </a:cubicBezTo>
                  <a:cubicBezTo>
                    <a:pt x="67022" y="7870"/>
                    <a:pt x="70156" y="7943"/>
                    <a:pt x="73286" y="7943"/>
                  </a:cubicBezTo>
                  <a:cubicBezTo>
                    <a:pt x="75577" y="7943"/>
                    <a:pt x="77866" y="7904"/>
                    <a:pt x="80155" y="7797"/>
                  </a:cubicBezTo>
                  <a:cubicBezTo>
                    <a:pt x="81041" y="7733"/>
                    <a:pt x="81200" y="6625"/>
                    <a:pt x="80598" y="6245"/>
                  </a:cubicBezTo>
                  <a:cubicBezTo>
                    <a:pt x="80946" y="6023"/>
                    <a:pt x="81041" y="5548"/>
                    <a:pt x="80883" y="5200"/>
                  </a:cubicBezTo>
                  <a:cubicBezTo>
                    <a:pt x="80851" y="3775"/>
                    <a:pt x="80725" y="2445"/>
                    <a:pt x="81105" y="988"/>
                  </a:cubicBezTo>
                  <a:cubicBezTo>
                    <a:pt x="81231" y="545"/>
                    <a:pt x="80915" y="228"/>
                    <a:pt x="80566" y="196"/>
                  </a:cubicBezTo>
                  <a:cubicBezTo>
                    <a:pt x="80484" y="86"/>
                    <a:pt x="80354" y="0"/>
                    <a:pt x="80176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992084" y="2058171"/>
              <a:ext cx="478275" cy="447256"/>
            </a:xfrm>
            <a:custGeom>
              <a:avLst/>
              <a:gdLst/>
              <a:ahLst/>
              <a:cxnLst/>
              <a:rect l="l" t="t" r="r" b="b"/>
              <a:pathLst>
                <a:path w="15912" h="14880" extrusionOk="0">
                  <a:moveTo>
                    <a:pt x="1575" y="1767"/>
                  </a:moveTo>
                  <a:cubicBezTo>
                    <a:pt x="1702" y="1830"/>
                    <a:pt x="1797" y="1862"/>
                    <a:pt x="1923" y="1925"/>
                  </a:cubicBezTo>
                  <a:cubicBezTo>
                    <a:pt x="1828" y="1957"/>
                    <a:pt x="1765" y="2052"/>
                    <a:pt x="1733" y="2115"/>
                  </a:cubicBezTo>
                  <a:cubicBezTo>
                    <a:pt x="1670" y="2020"/>
                    <a:pt x="1638" y="1893"/>
                    <a:pt x="1575" y="1767"/>
                  </a:cubicBezTo>
                  <a:close/>
                  <a:moveTo>
                    <a:pt x="1023" y="0"/>
                  </a:moveTo>
                  <a:cubicBezTo>
                    <a:pt x="417" y="0"/>
                    <a:pt x="0" y="883"/>
                    <a:pt x="593" y="1260"/>
                  </a:cubicBezTo>
                  <a:cubicBezTo>
                    <a:pt x="688" y="1830"/>
                    <a:pt x="973" y="2400"/>
                    <a:pt x="1195" y="2970"/>
                  </a:cubicBezTo>
                  <a:cubicBezTo>
                    <a:pt x="1290" y="3224"/>
                    <a:pt x="1385" y="3477"/>
                    <a:pt x="1512" y="3730"/>
                  </a:cubicBezTo>
                  <a:cubicBezTo>
                    <a:pt x="1353" y="3825"/>
                    <a:pt x="1258" y="4015"/>
                    <a:pt x="1322" y="4237"/>
                  </a:cubicBezTo>
                  <a:cubicBezTo>
                    <a:pt x="1575" y="5409"/>
                    <a:pt x="2145" y="6517"/>
                    <a:pt x="3000" y="7404"/>
                  </a:cubicBezTo>
                  <a:cubicBezTo>
                    <a:pt x="3539" y="8671"/>
                    <a:pt x="4172" y="9842"/>
                    <a:pt x="5122" y="10856"/>
                  </a:cubicBezTo>
                  <a:cubicBezTo>
                    <a:pt x="7561" y="13453"/>
                    <a:pt x="11329" y="14213"/>
                    <a:pt x="14686" y="14783"/>
                  </a:cubicBezTo>
                  <a:cubicBezTo>
                    <a:pt x="14739" y="14796"/>
                    <a:pt x="14786" y="14803"/>
                    <a:pt x="14829" y="14803"/>
                  </a:cubicBezTo>
                  <a:cubicBezTo>
                    <a:pt x="14891" y="14803"/>
                    <a:pt x="14947" y="14788"/>
                    <a:pt x="15003" y="14751"/>
                  </a:cubicBezTo>
                  <a:lnTo>
                    <a:pt x="15066" y="14814"/>
                  </a:lnTo>
                  <a:cubicBezTo>
                    <a:pt x="15103" y="14861"/>
                    <a:pt x="15148" y="14880"/>
                    <a:pt x="15194" y="14880"/>
                  </a:cubicBezTo>
                  <a:cubicBezTo>
                    <a:pt x="15304" y="14880"/>
                    <a:pt x="15415" y="14768"/>
                    <a:pt x="15415" y="14656"/>
                  </a:cubicBezTo>
                  <a:cubicBezTo>
                    <a:pt x="15510" y="14688"/>
                    <a:pt x="15605" y="14719"/>
                    <a:pt x="15700" y="14751"/>
                  </a:cubicBezTo>
                  <a:cubicBezTo>
                    <a:pt x="15712" y="14753"/>
                    <a:pt x="15723" y="14755"/>
                    <a:pt x="15734" y="14755"/>
                  </a:cubicBezTo>
                  <a:cubicBezTo>
                    <a:pt x="15866" y="14755"/>
                    <a:pt x="15912" y="14588"/>
                    <a:pt x="15795" y="14529"/>
                  </a:cubicBezTo>
                  <a:cubicBezTo>
                    <a:pt x="15700" y="14466"/>
                    <a:pt x="15605" y="14371"/>
                    <a:pt x="15510" y="14308"/>
                  </a:cubicBezTo>
                  <a:cubicBezTo>
                    <a:pt x="15492" y="14290"/>
                    <a:pt x="15472" y="14282"/>
                    <a:pt x="15452" y="14282"/>
                  </a:cubicBezTo>
                  <a:cubicBezTo>
                    <a:pt x="15401" y="14282"/>
                    <a:pt x="15351" y="14334"/>
                    <a:pt x="15351" y="14403"/>
                  </a:cubicBezTo>
                  <a:lnTo>
                    <a:pt x="15319" y="14403"/>
                  </a:lnTo>
                  <a:cubicBezTo>
                    <a:pt x="15351" y="14213"/>
                    <a:pt x="15288" y="13991"/>
                    <a:pt x="15066" y="13864"/>
                  </a:cubicBezTo>
                  <a:cubicBezTo>
                    <a:pt x="11393" y="11521"/>
                    <a:pt x="10917" y="6675"/>
                    <a:pt x="10886" y="2717"/>
                  </a:cubicBezTo>
                  <a:cubicBezTo>
                    <a:pt x="10886" y="2414"/>
                    <a:pt x="10625" y="2081"/>
                    <a:pt x="10297" y="2081"/>
                  </a:cubicBezTo>
                  <a:cubicBezTo>
                    <a:pt x="10282" y="2081"/>
                    <a:pt x="10267" y="2082"/>
                    <a:pt x="10252" y="2083"/>
                  </a:cubicBezTo>
                  <a:cubicBezTo>
                    <a:pt x="9893" y="2105"/>
                    <a:pt x="9535" y="2116"/>
                    <a:pt x="9178" y="2116"/>
                  </a:cubicBezTo>
                  <a:cubicBezTo>
                    <a:pt x="6424" y="2116"/>
                    <a:pt x="3765" y="1462"/>
                    <a:pt x="1353" y="88"/>
                  </a:cubicBezTo>
                  <a:cubicBezTo>
                    <a:pt x="1240" y="27"/>
                    <a:pt x="1129" y="0"/>
                    <a:pt x="1023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306360" y="1768687"/>
              <a:ext cx="92818" cy="610227"/>
            </a:xfrm>
            <a:custGeom>
              <a:avLst/>
              <a:gdLst/>
              <a:ahLst/>
              <a:cxnLst/>
              <a:rect l="l" t="t" r="r" b="b"/>
              <a:pathLst>
                <a:path w="3088" h="20302" extrusionOk="0">
                  <a:moveTo>
                    <a:pt x="2221" y="1"/>
                  </a:moveTo>
                  <a:cubicBezTo>
                    <a:pt x="2122" y="1"/>
                    <a:pt x="2026" y="49"/>
                    <a:pt x="2011" y="155"/>
                  </a:cubicBezTo>
                  <a:cubicBezTo>
                    <a:pt x="1726" y="2055"/>
                    <a:pt x="1726" y="4019"/>
                    <a:pt x="1568" y="5919"/>
                  </a:cubicBezTo>
                  <a:cubicBezTo>
                    <a:pt x="1378" y="7883"/>
                    <a:pt x="1251" y="9878"/>
                    <a:pt x="1029" y="11841"/>
                  </a:cubicBezTo>
                  <a:cubicBezTo>
                    <a:pt x="776" y="13868"/>
                    <a:pt x="491" y="15895"/>
                    <a:pt x="174" y="17922"/>
                  </a:cubicBezTo>
                  <a:cubicBezTo>
                    <a:pt x="1" y="18992"/>
                    <a:pt x="144" y="20301"/>
                    <a:pt x="1379" y="20301"/>
                  </a:cubicBezTo>
                  <a:cubicBezTo>
                    <a:pt x="1495" y="20301"/>
                    <a:pt x="1621" y="20290"/>
                    <a:pt x="1758" y="20265"/>
                  </a:cubicBezTo>
                  <a:cubicBezTo>
                    <a:pt x="2423" y="20107"/>
                    <a:pt x="2708" y="19125"/>
                    <a:pt x="2264" y="18618"/>
                  </a:cubicBezTo>
                  <a:cubicBezTo>
                    <a:pt x="2264" y="18587"/>
                    <a:pt x="2264" y="18523"/>
                    <a:pt x="2264" y="18428"/>
                  </a:cubicBezTo>
                  <a:cubicBezTo>
                    <a:pt x="2296" y="18302"/>
                    <a:pt x="2328" y="18143"/>
                    <a:pt x="2328" y="17985"/>
                  </a:cubicBezTo>
                  <a:cubicBezTo>
                    <a:pt x="2391" y="17573"/>
                    <a:pt x="2423" y="17193"/>
                    <a:pt x="2486" y="16781"/>
                  </a:cubicBezTo>
                  <a:cubicBezTo>
                    <a:pt x="2581" y="16021"/>
                    <a:pt x="2644" y="15230"/>
                    <a:pt x="2739" y="14438"/>
                  </a:cubicBezTo>
                  <a:cubicBezTo>
                    <a:pt x="2866" y="12791"/>
                    <a:pt x="2961" y="11144"/>
                    <a:pt x="2993" y="9466"/>
                  </a:cubicBezTo>
                  <a:cubicBezTo>
                    <a:pt x="3088" y="6457"/>
                    <a:pt x="3088" y="3132"/>
                    <a:pt x="2454" y="155"/>
                  </a:cubicBezTo>
                  <a:cubicBezTo>
                    <a:pt x="2438" y="57"/>
                    <a:pt x="2328" y="1"/>
                    <a:pt x="2221" y="1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010869" y="2071276"/>
              <a:ext cx="411247" cy="429341"/>
            </a:xfrm>
            <a:custGeom>
              <a:avLst/>
              <a:gdLst/>
              <a:ahLst/>
              <a:cxnLst/>
              <a:rect l="l" t="t" r="r" b="b"/>
              <a:pathLst>
                <a:path w="13682" h="14284" extrusionOk="0">
                  <a:moveTo>
                    <a:pt x="0" y="1"/>
                  </a:moveTo>
                  <a:lnTo>
                    <a:pt x="0" y="1"/>
                  </a:lnTo>
                  <a:cubicBezTo>
                    <a:pt x="253" y="1426"/>
                    <a:pt x="538" y="2851"/>
                    <a:pt x="982" y="4213"/>
                  </a:cubicBezTo>
                  <a:cubicBezTo>
                    <a:pt x="2565" y="9248"/>
                    <a:pt x="6271" y="12573"/>
                    <a:pt x="11401" y="13840"/>
                  </a:cubicBezTo>
                  <a:cubicBezTo>
                    <a:pt x="12161" y="14030"/>
                    <a:pt x="12921" y="14157"/>
                    <a:pt x="13681" y="14283"/>
                  </a:cubicBezTo>
                  <a:cubicBezTo>
                    <a:pt x="10958" y="12035"/>
                    <a:pt x="9247" y="8646"/>
                    <a:pt x="9121" y="5099"/>
                  </a:cubicBezTo>
                  <a:cubicBezTo>
                    <a:pt x="9121" y="4593"/>
                    <a:pt x="9501" y="2661"/>
                    <a:pt x="9121" y="2408"/>
                  </a:cubicBezTo>
                  <a:cubicBezTo>
                    <a:pt x="9046" y="2361"/>
                    <a:pt x="8903" y="2345"/>
                    <a:pt x="8730" y="2345"/>
                  </a:cubicBezTo>
                  <a:cubicBezTo>
                    <a:pt x="8313" y="2345"/>
                    <a:pt x="7720" y="2439"/>
                    <a:pt x="7474" y="2439"/>
                  </a:cubicBezTo>
                  <a:cubicBezTo>
                    <a:pt x="6967" y="2408"/>
                    <a:pt x="6492" y="2376"/>
                    <a:pt x="5986" y="2281"/>
                  </a:cubicBezTo>
                  <a:cubicBezTo>
                    <a:pt x="3864" y="1996"/>
                    <a:pt x="1805" y="1204"/>
                    <a:pt x="0" y="1"/>
                  </a:cubicBez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983247" y="1133300"/>
              <a:ext cx="2472109" cy="1383457"/>
            </a:xfrm>
            <a:custGeom>
              <a:avLst/>
              <a:gdLst/>
              <a:ahLst/>
              <a:cxnLst/>
              <a:rect l="l" t="t" r="r" b="b"/>
              <a:pathLst>
                <a:path w="82246" h="46027" extrusionOk="0">
                  <a:moveTo>
                    <a:pt x="951" y="31207"/>
                  </a:moveTo>
                  <a:lnTo>
                    <a:pt x="951" y="31207"/>
                  </a:lnTo>
                  <a:cubicBezTo>
                    <a:pt x="2724" y="32410"/>
                    <a:pt x="4783" y="33202"/>
                    <a:pt x="6936" y="33487"/>
                  </a:cubicBezTo>
                  <a:cubicBezTo>
                    <a:pt x="7411" y="33582"/>
                    <a:pt x="7918" y="33614"/>
                    <a:pt x="8393" y="33645"/>
                  </a:cubicBezTo>
                  <a:cubicBezTo>
                    <a:pt x="8417" y="33647"/>
                    <a:pt x="8444" y="33648"/>
                    <a:pt x="8474" y="33648"/>
                  </a:cubicBezTo>
                  <a:cubicBezTo>
                    <a:pt x="8763" y="33648"/>
                    <a:pt x="9315" y="33556"/>
                    <a:pt x="9694" y="33556"/>
                  </a:cubicBezTo>
                  <a:cubicBezTo>
                    <a:pt x="9847" y="33556"/>
                    <a:pt x="9972" y="33571"/>
                    <a:pt x="10040" y="33614"/>
                  </a:cubicBezTo>
                  <a:cubicBezTo>
                    <a:pt x="10420" y="33867"/>
                    <a:pt x="10040" y="35799"/>
                    <a:pt x="10071" y="36305"/>
                  </a:cubicBezTo>
                  <a:cubicBezTo>
                    <a:pt x="10166" y="39852"/>
                    <a:pt x="11877" y="43241"/>
                    <a:pt x="14600" y="45489"/>
                  </a:cubicBezTo>
                  <a:cubicBezTo>
                    <a:pt x="13840" y="45363"/>
                    <a:pt x="13080" y="45236"/>
                    <a:pt x="12320" y="45046"/>
                  </a:cubicBezTo>
                  <a:cubicBezTo>
                    <a:pt x="7221" y="43779"/>
                    <a:pt x="3484" y="40454"/>
                    <a:pt x="1901" y="35419"/>
                  </a:cubicBezTo>
                  <a:cubicBezTo>
                    <a:pt x="1489" y="34057"/>
                    <a:pt x="1172" y="32632"/>
                    <a:pt x="951" y="31207"/>
                  </a:cubicBezTo>
                  <a:close/>
                  <a:moveTo>
                    <a:pt x="76387" y="377"/>
                  </a:moveTo>
                  <a:cubicBezTo>
                    <a:pt x="78004" y="377"/>
                    <a:pt x="79619" y="417"/>
                    <a:pt x="81232" y="520"/>
                  </a:cubicBezTo>
                  <a:lnTo>
                    <a:pt x="81263" y="520"/>
                  </a:lnTo>
                  <a:cubicBezTo>
                    <a:pt x="80757" y="3908"/>
                    <a:pt x="80978" y="7423"/>
                    <a:pt x="81168" y="10812"/>
                  </a:cubicBezTo>
                  <a:cubicBezTo>
                    <a:pt x="81422" y="14612"/>
                    <a:pt x="81644" y="18381"/>
                    <a:pt x="81739" y="22181"/>
                  </a:cubicBezTo>
                  <a:cubicBezTo>
                    <a:pt x="81992" y="29718"/>
                    <a:pt x="81865" y="37287"/>
                    <a:pt x="81422" y="44793"/>
                  </a:cubicBezTo>
                  <a:lnTo>
                    <a:pt x="81358" y="44793"/>
                  </a:lnTo>
                  <a:cubicBezTo>
                    <a:pt x="75658" y="44983"/>
                    <a:pt x="69958" y="45204"/>
                    <a:pt x="64257" y="45426"/>
                  </a:cubicBezTo>
                  <a:cubicBezTo>
                    <a:pt x="61327" y="45552"/>
                    <a:pt x="42795" y="45815"/>
                    <a:pt x="29273" y="45815"/>
                  </a:cubicBezTo>
                  <a:cubicBezTo>
                    <a:pt x="22335" y="45815"/>
                    <a:pt x="16716" y="45746"/>
                    <a:pt x="15202" y="45553"/>
                  </a:cubicBezTo>
                  <a:cubicBezTo>
                    <a:pt x="11528" y="42766"/>
                    <a:pt x="9691" y="38015"/>
                    <a:pt x="10610" y="33487"/>
                  </a:cubicBezTo>
                  <a:cubicBezTo>
                    <a:pt x="10610" y="33392"/>
                    <a:pt x="10546" y="33297"/>
                    <a:pt x="10451" y="33297"/>
                  </a:cubicBezTo>
                  <a:cubicBezTo>
                    <a:pt x="9982" y="33340"/>
                    <a:pt x="9517" y="33362"/>
                    <a:pt x="9055" y="33362"/>
                  </a:cubicBezTo>
                  <a:cubicBezTo>
                    <a:pt x="6151" y="33362"/>
                    <a:pt x="3401" y="32515"/>
                    <a:pt x="887" y="30985"/>
                  </a:cubicBezTo>
                  <a:cubicBezTo>
                    <a:pt x="317" y="27185"/>
                    <a:pt x="317" y="23226"/>
                    <a:pt x="286" y="19426"/>
                  </a:cubicBezTo>
                  <a:cubicBezTo>
                    <a:pt x="254" y="13155"/>
                    <a:pt x="349" y="6853"/>
                    <a:pt x="254" y="551"/>
                  </a:cubicBezTo>
                  <a:lnTo>
                    <a:pt x="254" y="551"/>
                  </a:lnTo>
                  <a:cubicBezTo>
                    <a:pt x="5954" y="907"/>
                    <a:pt x="31660" y="1032"/>
                    <a:pt x="47363" y="1032"/>
                  </a:cubicBezTo>
                  <a:cubicBezTo>
                    <a:pt x="52597" y="1032"/>
                    <a:pt x="56720" y="1018"/>
                    <a:pt x="58620" y="995"/>
                  </a:cubicBezTo>
                  <a:cubicBezTo>
                    <a:pt x="64538" y="920"/>
                    <a:pt x="70476" y="377"/>
                    <a:pt x="76387" y="377"/>
                  </a:cubicBezTo>
                  <a:close/>
                  <a:moveTo>
                    <a:pt x="76536" y="0"/>
                  </a:moveTo>
                  <a:cubicBezTo>
                    <a:pt x="70565" y="0"/>
                    <a:pt x="64583" y="571"/>
                    <a:pt x="58620" y="646"/>
                  </a:cubicBezTo>
                  <a:cubicBezTo>
                    <a:pt x="57662" y="662"/>
                    <a:pt x="56144" y="669"/>
                    <a:pt x="54208" y="669"/>
                  </a:cubicBezTo>
                  <a:cubicBezTo>
                    <a:pt x="41258" y="669"/>
                    <a:pt x="9578" y="360"/>
                    <a:pt x="1201" y="360"/>
                  </a:cubicBezTo>
                  <a:cubicBezTo>
                    <a:pt x="855" y="360"/>
                    <a:pt x="549" y="360"/>
                    <a:pt x="286" y="361"/>
                  </a:cubicBezTo>
                  <a:cubicBezTo>
                    <a:pt x="191" y="361"/>
                    <a:pt x="159" y="456"/>
                    <a:pt x="191" y="488"/>
                  </a:cubicBezTo>
                  <a:cubicBezTo>
                    <a:pt x="127" y="488"/>
                    <a:pt x="96" y="520"/>
                    <a:pt x="96" y="583"/>
                  </a:cubicBezTo>
                  <a:cubicBezTo>
                    <a:pt x="1" y="6537"/>
                    <a:pt x="1" y="12490"/>
                    <a:pt x="32" y="18476"/>
                  </a:cubicBezTo>
                  <a:cubicBezTo>
                    <a:pt x="32" y="22561"/>
                    <a:pt x="1" y="26805"/>
                    <a:pt x="602" y="30890"/>
                  </a:cubicBezTo>
                  <a:cubicBezTo>
                    <a:pt x="571" y="30922"/>
                    <a:pt x="571" y="30985"/>
                    <a:pt x="602" y="31017"/>
                  </a:cubicBezTo>
                  <a:cubicBezTo>
                    <a:pt x="824" y="32283"/>
                    <a:pt x="1077" y="33519"/>
                    <a:pt x="1394" y="34754"/>
                  </a:cubicBezTo>
                  <a:cubicBezTo>
                    <a:pt x="2598" y="39092"/>
                    <a:pt x="5226" y="42576"/>
                    <a:pt x="9438" y="44381"/>
                  </a:cubicBezTo>
                  <a:cubicBezTo>
                    <a:pt x="11243" y="45141"/>
                    <a:pt x="13112" y="45584"/>
                    <a:pt x="15043" y="45806"/>
                  </a:cubicBezTo>
                  <a:cubicBezTo>
                    <a:pt x="15075" y="45838"/>
                    <a:pt x="15107" y="45869"/>
                    <a:pt x="15170" y="45901"/>
                  </a:cubicBezTo>
                  <a:cubicBezTo>
                    <a:pt x="15204" y="45923"/>
                    <a:pt x="15233" y="45934"/>
                    <a:pt x="15259" y="45934"/>
                  </a:cubicBezTo>
                  <a:cubicBezTo>
                    <a:pt x="15306" y="45934"/>
                    <a:pt x="15340" y="45899"/>
                    <a:pt x="15360" y="45838"/>
                  </a:cubicBezTo>
                  <a:cubicBezTo>
                    <a:pt x="16712" y="45979"/>
                    <a:pt x="23938" y="46027"/>
                    <a:pt x="32259" y="46027"/>
                  </a:cubicBezTo>
                  <a:cubicBezTo>
                    <a:pt x="44404" y="46027"/>
                    <a:pt x="58882" y="45926"/>
                    <a:pt x="60837" y="45869"/>
                  </a:cubicBezTo>
                  <a:cubicBezTo>
                    <a:pt x="67677" y="45616"/>
                    <a:pt x="74518" y="45394"/>
                    <a:pt x="81358" y="45109"/>
                  </a:cubicBezTo>
                  <a:cubicBezTo>
                    <a:pt x="81453" y="45109"/>
                    <a:pt x="81517" y="45014"/>
                    <a:pt x="81517" y="44951"/>
                  </a:cubicBezTo>
                  <a:cubicBezTo>
                    <a:pt x="81532" y="44958"/>
                    <a:pt x="81550" y="44962"/>
                    <a:pt x="81570" y="44962"/>
                  </a:cubicBezTo>
                  <a:cubicBezTo>
                    <a:pt x="81633" y="44962"/>
                    <a:pt x="81707" y="44921"/>
                    <a:pt x="81707" y="44824"/>
                  </a:cubicBezTo>
                  <a:cubicBezTo>
                    <a:pt x="82150" y="37382"/>
                    <a:pt x="82245" y="29908"/>
                    <a:pt x="82024" y="22434"/>
                  </a:cubicBezTo>
                  <a:cubicBezTo>
                    <a:pt x="81802" y="15087"/>
                    <a:pt x="80852" y="7772"/>
                    <a:pt x="81422" y="456"/>
                  </a:cubicBezTo>
                  <a:cubicBezTo>
                    <a:pt x="81422" y="456"/>
                    <a:pt x="81422" y="425"/>
                    <a:pt x="81390" y="425"/>
                  </a:cubicBezTo>
                  <a:cubicBezTo>
                    <a:pt x="81453" y="330"/>
                    <a:pt x="81390" y="171"/>
                    <a:pt x="81263" y="139"/>
                  </a:cubicBezTo>
                  <a:cubicBezTo>
                    <a:pt x="79689" y="40"/>
                    <a:pt x="78112" y="0"/>
                    <a:pt x="765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921837" y="3285667"/>
            <a:ext cx="2505413" cy="1423343"/>
            <a:chOff x="971825" y="3313254"/>
            <a:chExt cx="2505413" cy="1423343"/>
          </a:xfrm>
        </p:grpSpPr>
        <p:sp>
          <p:nvSpPr>
            <p:cNvPr id="102" name="Google Shape;102;p14"/>
            <p:cNvSpPr/>
            <p:nvPr/>
          </p:nvSpPr>
          <p:spPr>
            <a:xfrm>
              <a:off x="971825" y="3331830"/>
              <a:ext cx="2505413" cy="1404767"/>
            </a:xfrm>
            <a:custGeom>
              <a:avLst/>
              <a:gdLst/>
              <a:ahLst/>
              <a:cxnLst/>
              <a:rect l="l" t="t" r="r" b="b"/>
              <a:pathLst>
                <a:path w="83354" h="46736" extrusionOk="0">
                  <a:moveTo>
                    <a:pt x="82261" y="0"/>
                  </a:moveTo>
                  <a:cubicBezTo>
                    <a:pt x="81707" y="0"/>
                    <a:pt x="81137" y="356"/>
                    <a:pt x="81105" y="1069"/>
                  </a:cubicBezTo>
                  <a:cubicBezTo>
                    <a:pt x="80598" y="12185"/>
                    <a:pt x="80662" y="23237"/>
                    <a:pt x="80535" y="34353"/>
                  </a:cubicBezTo>
                  <a:cubicBezTo>
                    <a:pt x="80503" y="36760"/>
                    <a:pt x="80187" y="39103"/>
                    <a:pt x="78287" y="40782"/>
                  </a:cubicBezTo>
                  <a:cubicBezTo>
                    <a:pt x="76481" y="42397"/>
                    <a:pt x="73948" y="42999"/>
                    <a:pt x="71573" y="43284"/>
                  </a:cubicBezTo>
                  <a:cubicBezTo>
                    <a:pt x="66094" y="43917"/>
                    <a:pt x="60552" y="44139"/>
                    <a:pt x="55073" y="44329"/>
                  </a:cubicBezTo>
                  <a:cubicBezTo>
                    <a:pt x="53004" y="44413"/>
                    <a:pt x="35523" y="44455"/>
                    <a:pt x="23179" y="44455"/>
                  </a:cubicBezTo>
                  <a:cubicBezTo>
                    <a:pt x="17007" y="44455"/>
                    <a:pt x="12119" y="44445"/>
                    <a:pt x="11085" y="44424"/>
                  </a:cubicBezTo>
                  <a:cubicBezTo>
                    <a:pt x="7978" y="44394"/>
                    <a:pt x="4871" y="44105"/>
                    <a:pt x="1791" y="44105"/>
                  </a:cubicBezTo>
                  <a:cubicBezTo>
                    <a:pt x="1638" y="44105"/>
                    <a:pt x="1484" y="44106"/>
                    <a:pt x="1331" y="44107"/>
                  </a:cubicBezTo>
                  <a:cubicBezTo>
                    <a:pt x="286" y="44107"/>
                    <a:pt x="1" y="45785"/>
                    <a:pt x="1077" y="45976"/>
                  </a:cubicBezTo>
                  <a:cubicBezTo>
                    <a:pt x="4393" y="46573"/>
                    <a:pt x="19182" y="46736"/>
                    <a:pt x="32334" y="46736"/>
                  </a:cubicBezTo>
                  <a:cubicBezTo>
                    <a:pt x="42173" y="46736"/>
                    <a:pt x="51096" y="46645"/>
                    <a:pt x="53616" y="46577"/>
                  </a:cubicBezTo>
                  <a:cubicBezTo>
                    <a:pt x="59570" y="46419"/>
                    <a:pt x="65619" y="46166"/>
                    <a:pt x="71573" y="45469"/>
                  </a:cubicBezTo>
                  <a:cubicBezTo>
                    <a:pt x="76133" y="44930"/>
                    <a:pt x="81105" y="43125"/>
                    <a:pt x="82340" y="38153"/>
                  </a:cubicBezTo>
                  <a:cubicBezTo>
                    <a:pt x="83005" y="35588"/>
                    <a:pt x="82720" y="32801"/>
                    <a:pt x="82720" y="30173"/>
                  </a:cubicBezTo>
                  <a:cubicBezTo>
                    <a:pt x="82689" y="27291"/>
                    <a:pt x="82689" y="24377"/>
                    <a:pt x="82720" y="21464"/>
                  </a:cubicBezTo>
                  <a:cubicBezTo>
                    <a:pt x="82784" y="14655"/>
                    <a:pt x="83005" y="7878"/>
                    <a:pt x="83322" y="1069"/>
                  </a:cubicBezTo>
                  <a:cubicBezTo>
                    <a:pt x="83354" y="356"/>
                    <a:pt x="82815" y="0"/>
                    <a:pt x="8226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991813" y="3324316"/>
              <a:ext cx="2434988" cy="1345644"/>
            </a:xfrm>
            <a:custGeom>
              <a:avLst/>
              <a:gdLst/>
              <a:ahLst/>
              <a:cxnLst/>
              <a:rect l="l" t="t" r="r" b="b"/>
              <a:pathLst>
                <a:path w="81011" h="44769" extrusionOk="0">
                  <a:moveTo>
                    <a:pt x="30472" y="1"/>
                  </a:moveTo>
                  <a:cubicBezTo>
                    <a:pt x="17711" y="1"/>
                    <a:pt x="4709" y="77"/>
                    <a:pt x="856" y="337"/>
                  </a:cubicBezTo>
                  <a:cubicBezTo>
                    <a:pt x="602" y="15063"/>
                    <a:pt x="602" y="29853"/>
                    <a:pt x="96" y="44579"/>
                  </a:cubicBezTo>
                  <a:cubicBezTo>
                    <a:pt x="96" y="44642"/>
                    <a:pt x="64" y="44674"/>
                    <a:pt x="1" y="44674"/>
                  </a:cubicBezTo>
                  <a:lnTo>
                    <a:pt x="159" y="44769"/>
                  </a:lnTo>
                  <a:cubicBezTo>
                    <a:pt x="159" y="44737"/>
                    <a:pt x="191" y="44705"/>
                    <a:pt x="222" y="44705"/>
                  </a:cubicBezTo>
                  <a:cubicBezTo>
                    <a:pt x="6936" y="44579"/>
                    <a:pt x="48296" y="44579"/>
                    <a:pt x="55010" y="44547"/>
                  </a:cubicBezTo>
                  <a:cubicBezTo>
                    <a:pt x="57955" y="44515"/>
                    <a:pt x="60869" y="44515"/>
                    <a:pt x="63814" y="44484"/>
                  </a:cubicBezTo>
                  <a:cubicBezTo>
                    <a:pt x="66252" y="44452"/>
                    <a:pt x="68723" y="44547"/>
                    <a:pt x="71161" y="44230"/>
                  </a:cubicBezTo>
                  <a:lnTo>
                    <a:pt x="71288" y="44230"/>
                  </a:lnTo>
                  <a:cubicBezTo>
                    <a:pt x="71288" y="44230"/>
                    <a:pt x="71319" y="44199"/>
                    <a:pt x="71319" y="44199"/>
                  </a:cubicBezTo>
                  <a:cubicBezTo>
                    <a:pt x="74486" y="44040"/>
                    <a:pt x="73473" y="38720"/>
                    <a:pt x="72555" y="37010"/>
                  </a:cubicBezTo>
                  <a:cubicBezTo>
                    <a:pt x="72497" y="36894"/>
                    <a:pt x="72544" y="36752"/>
                    <a:pt x="72673" y="36752"/>
                  </a:cubicBezTo>
                  <a:cubicBezTo>
                    <a:pt x="72686" y="36752"/>
                    <a:pt x="72699" y="36754"/>
                    <a:pt x="72713" y="36757"/>
                  </a:cubicBezTo>
                  <a:cubicBezTo>
                    <a:pt x="72979" y="36772"/>
                    <a:pt x="73243" y="36779"/>
                    <a:pt x="73507" y="36779"/>
                  </a:cubicBezTo>
                  <a:cubicBezTo>
                    <a:pt x="75973" y="36779"/>
                    <a:pt x="78326" y="36112"/>
                    <a:pt x="80472" y="34825"/>
                  </a:cubicBezTo>
                  <a:lnTo>
                    <a:pt x="80535" y="34825"/>
                  </a:lnTo>
                  <a:cubicBezTo>
                    <a:pt x="80535" y="34698"/>
                    <a:pt x="80567" y="34571"/>
                    <a:pt x="80567" y="34476"/>
                  </a:cubicBezTo>
                  <a:cubicBezTo>
                    <a:pt x="80788" y="31880"/>
                    <a:pt x="80725" y="29219"/>
                    <a:pt x="80757" y="26622"/>
                  </a:cubicBezTo>
                  <a:cubicBezTo>
                    <a:pt x="80788" y="23677"/>
                    <a:pt x="80820" y="20764"/>
                    <a:pt x="80852" y="17819"/>
                  </a:cubicBezTo>
                  <a:cubicBezTo>
                    <a:pt x="80915" y="11991"/>
                    <a:pt x="80947" y="6196"/>
                    <a:pt x="81010" y="401"/>
                  </a:cubicBezTo>
                  <a:cubicBezTo>
                    <a:pt x="73378" y="337"/>
                    <a:pt x="65746" y="211"/>
                    <a:pt x="58113" y="116"/>
                  </a:cubicBezTo>
                  <a:cubicBezTo>
                    <a:pt x="54446" y="69"/>
                    <a:pt x="42567" y="1"/>
                    <a:pt x="30472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014657" y="3318154"/>
              <a:ext cx="2422604" cy="276830"/>
            </a:xfrm>
            <a:custGeom>
              <a:avLst/>
              <a:gdLst/>
              <a:ahLst/>
              <a:cxnLst/>
              <a:rect l="l" t="t" r="r" b="b"/>
              <a:pathLst>
                <a:path w="80599" h="9210" extrusionOk="0">
                  <a:moveTo>
                    <a:pt x="28146" y="1"/>
                  </a:moveTo>
                  <a:cubicBezTo>
                    <a:pt x="16363" y="1"/>
                    <a:pt x="2964" y="63"/>
                    <a:pt x="919" y="352"/>
                  </a:cubicBezTo>
                  <a:cubicBezTo>
                    <a:pt x="792" y="352"/>
                    <a:pt x="729" y="416"/>
                    <a:pt x="729" y="511"/>
                  </a:cubicBezTo>
                  <a:cubicBezTo>
                    <a:pt x="679" y="494"/>
                    <a:pt x="628" y="486"/>
                    <a:pt x="578" y="486"/>
                  </a:cubicBezTo>
                  <a:cubicBezTo>
                    <a:pt x="344" y="486"/>
                    <a:pt x="133" y="661"/>
                    <a:pt x="159" y="922"/>
                  </a:cubicBezTo>
                  <a:cubicBezTo>
                    <a:pt x="159" y="954"/>
                    <a:pt x="159" y="954"/>
                    <a:pt x="159" y="986"/>
                  </a:cubicBezTo>
                  <a:cubicBezTo>
                    <a:pt x="127" y="1049"/>
                    <a:pt x="96" y="1144"/>
                    <a:pt x="96" y="1239"/>
                  </a:cubicBezTo>
                  <a:cubicBezTo>
                    <a:pt x="127" y="2379"/>
                    <a:pt x="159" y="3519"/>
                    <a:pt x="191" y="4659"/>
                  </a:cubicBezTo>
                  <a:cubicBezTo>
                    <a:pt x="127" y="5356"/>
                    <a:pt x="127" y="6084"/>
                    <a:pt x="191" y="6781"/>
                  </a:cubicBezTo>
                  <a:cubicBezTo>
                    <a:pt x="127" y="6813"/>
                    <a:pt x="96" y="6876"/>
                    <a:pt x="96" y="6939"/>
                  </a:cubicBezTo>
                  <a:cubicBezTo>
                    <a:pt x="32" y="7129"/>
                    <a:pt x="32" y="7319"/>
                    <a:pt x="32" y="7509"/>
                  </a:cubicBezTo>
                  <a:cubicBezTo>
                    <a:pt x="32" y="7604"/>
                    <a:pt x="1" y="7699"/>
                    <a:pt x="1" y="7763"/>
                  </a:cubicBezTo>
                  <a:cubicBezTo>
                    <a:pt x="32" y="7889"/>
                    <a:pt x="32" y="7984"/>
                    <a:pt x="96" y="8111"/>
                  </a:cubicBezTo>
                  <a:cubicBezTo>
                    <a:pt x="1" y="8301"/>
                    <a:pt x="96" y="8555"/>
                    <a:pt x="381" y="8586"/>
                  </a:cubicBezTo>
                  <a:cubicBezTo>
                    <a:pt x="2997" y="8897"/>
                    <a:pt x="22620" y="8943"/>
                    <a:pt x="35451" y="8943"/>
                  </a:cubicBezTo>
                  <a:cubicBezTo>
                    <a:pt x="40950" y="8943"/>
                    <a:pt x="45202" y="8935"/>
                    <a:pt x="46333" y="8935"/>
                  </a:cubicBezTo>
                  <a:cubicBezTo>
                    <a:pt x="50006" y="8966"/>
                    <a:pt x="53648" y="8998"/>
                    <a:pt x="57322" y="9061"/>
                  </a:cubicBezTo>
                  <a:cubicBezTo>
                    <a:pt x="62502" y="9128"/>
                    <a:pt x="67698" y="9210"/>
                    <a:pt x="72888" y="9210"/>
                  </a:cubicBezTo>
                  <a:cubicBezTo>
                    <a:pt x="75122" y="9210"/>
                    <a:pt x="77355" y="9194"/>
                    <a:pt x="79585" y="9156"/>
                  </a:cubicBezTo>
                  <a:cubicBezTo>
                    <a:pt x="80440" y="9156"/>
                    <a:pt x="80599" y="8048"/>
                    <a:pt x="80028" y="7668"/>
                  </a:cubicBezTo>
                  <a:cubicBezTo>
                    <a:pt x="80028" y="7668"/>
                    <a:pt x="80028" y="7636"/>
                    <a:pt x="80028" y="7636"/>
                  </a:cubicBezTo>
                  <a:cubicBezTo>
                    <a:pt x="80345" y="5831"/>
                    <a:pt x="79997" y="3804"/>
                    <a:pt x="80028" y="1967"/>
                  </a:cubicBezTo>
                  <a:cubicBezTo>
                    <a:pt x="80028" y="1904"/>
                    <a:pt x="80028" y="1872"/>
                    <a:pt x="80028" y="1841"/>
                  </a:cubicBezTo>
                  <a:cubicBezTo>
                    <a:pt x="80472" y="1556"/>
                    <a:pt x="80377" y="701"/>
                    <a:pt x="79712" y="669"/>
                  </a:cubicBezTo>
                  <a:cubicBezTo>
                    <a:pt x="72301" y="352"/>
                    <a:pt x="64859" y="257"/>
                    <a:pt x="57448" y="131"/>
                  </a:cubicBezTo>
                  <a:cubicBezTo>
                    <a:pt x="53775" y="99"/>
                    <a:pt x="50133" y="36"/>
                    <a:pt x="46459" y="36"/>
                  </a:cubicBezTo>
                  <a:cubicBezTo>
                    <a:pt x="44912" y="36"/>
                    <a:pt x="36984" y="1"/>
                    <a:pt x="28146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150843" y="4382041"/>
              <a:ext cx="275687" cy="268564"/>
            </a:xfrm>
            <a:custGeom>
              <a:avLst/>
              <a:gdLst/>
              <a:ahLst/>
              <a:cxnLst/>
              <a:rect l="l" t="t" r="r" b="b"/>
              <a:pathLst>
                <a:path w="9172" h="8935" extrusionOk="0">
                  <a:moveTo>
                    <a:pt x="1675" y="7615"/>
                  </a:moveTo>
                  <a:cubicBezTo>
                    <a:pt x="1738" y="7679"/>
                    <a:pt x="1770" y="7774"/>
                    <a:pt x="1833" y="7837"/>
                  </a:cubicBezTo>
                  <a:cubicBezTo>
                    <a:pt x="1706" y="7900"/>
                    <a:pt x="1611" y="7995"/>
                    <a:pt x="1485" y="8059"/>
                  </a:cubicBezTo>
                  <a:cubicBezTo>
                    <a:pt x="1580" y="7932"/>
                    <a:pt x="1643" y="7774"/>
                    <a:pt x="1675" y="7615"/>
                  </a:cubicBezTo>
                  <a:close/>
                  <a:moveTo>
                    <a:pt x="8378" y="0"/>
                  </a:moveTo>
                  <a:cubicBezTo>
                    <a:pt x="8310" y="0"/>
                    <a:pt x="8239" y="14"/>
                    <a:pt x="8167" y="46"/>
                  </a:cubicBezTo>
                  <a:cubicBezTo>
                    <a:pt x="6295" y="859"/>
                    <a:pt x="4309" y="1250"/>
                    <a:pt x="2298" y="1250"/>
                  </a:cubicBezTo>
                  <a:cubicBezTo>
                    <a:pt x="1722" y="1250"/>
                    <a:pt x="1144" y="1218"/>
                    <a:pt x="566" y="1155"/>
                  </a:cubicBezTo>
                  <a:cubicBezTo>
                    <a:pt x="554" y="1153"/>
                    <a:pt x="542" y="1153"/>
                    <a:pt x="530" y="1153"/>
                  </a:cubicBezTo>
                  <a:cubicBezTo>
                    <a:pt x="257" y="1153"/>
                    <a:pt x="0" y="1484"/>
                    <a:pt x="91" y="1757"/>
                  </a:cubicBezTo>
                  <a:cubicBezTo>
                    <a:pt x="915" y="3783"/>
                    <a:pt x="1580" y="6444"/>
                    <a:pt x="439" y="8439"/>
                  </a:cubicBezTo>
                  <a:cubicBezTo>
                    <a:pt x="376" y="8534"/>
                    <a:pt x="439" y="8597"/>
                    <a:pt x="503" y="8597"/>
                  </a:cubicBezTo>
                  <a:cubicBezTo>
                    <a:pt x="554" y="8605"/>
                    <a:pt x="602" y="8609"/>
                    <a:pt x="649" y="8609"/>
                  </a:cubicBezTo>
                  <a:cubicBezTo>
                    <a:pt x="778" y="8609"/>
                    <a:pt x="894" y="8580"/>
                    <a:pt x="1010" y="8534"/>
                  </a:cubicBezTo>
                  <a:lnTo>
                    <a:pt x="1010" y="8534"/>
                  </a:lnTo>
                  <a:cubicBezTo>
                    <a:pt x="983" y="8722"/>
                    <a:pt x="1116" y="8934"/>
                    <a:pt x="1294" y="8934"/>
                  </a:cubicBezTo>
                  <a:cubicBezTo>
                    <a:pt x="1324" y="8934"/>
                    <a:pt x="1357" y="8928"/>
                    <a:pt x="1390" y="8914"/>
                  </a:cubicBezTo>
                  <a:cubicBezTo>
                    <a:pt x="2941" y="8312"/>
                    <a:pt x="4968" y="7457"/>
                    <a:pt x="6108" y="6190"/>
                  </a:cubicBezTo>
                  <a:cubicBezTo>
                    <a:pt x="7280" y="4923"/>
                    <a:pt x="7882" y="2865"/>
                    <a:pt x="8483" y="1313"/>
                  </a:cubicBezTo>
                  <a:cubicBezTo>
                    <a:pt x="8515" y="1155"/>
                    <a:pt x="8515" y="1060"/>
                    <a:pt x="8515" y="965"/>
                  </a:cubicBezTo>
                  <a:cubicBezTo>
                    <a:pt x="8547" y="933"/>
                    <a:pt x="8610" y="901"/>
                    <a:pt x="8673" y="901"/>
                  </a:cubicBezTo>
                  <a:cubicBezTo>
                    <a:pt x="9171" y="680"/>
                    <a:pt x="8848" y="0"/>
                    <a:pt x="8378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040356" y="3951497"/>
              <a:ext cx="73340" cy="608875"/>
            </a:xfrm>
            <a:custGeom>
              <a:avLst/>
              <a:gdLst/>
              <a:ahLst/>
              <a:cxnLst/>
              <a:rect l="l" t="t" r="r" b="b"/>
              <a:pathLst>
                <a:path w="2440" h="20257" extrusionOk="0">
                  <a:moveTo>
                    <a:pt x="1109" y="1"/>
                  </a:moveTo>
                  <a:cubicBezTo>
                    <a:pt x="1006" y="1"/>
                    <a:pt x="903" y="72"/>
                    <a:pt x="888" y="214"/>
                  </a:cubicBezTo>
                  <a:cubicBezTo>
                    <a:pt x="571" y="3445"/>
                    <a:pt x="539" y="6770"/>
                    <a:pt x="412" y="10000"/>
                  </a:cubicBezTo>
                  <a:cubicBezTo>
                    <a:pt x="381" y="11552"/>
                    <a:pt x="317" y="13072"/>
                    <a:pt x="254" y="14624"/>
                  </a:cubicBezTo>
                  <a:cubicBezTo>
                    <a:pt x="222" y="16239"/>
                    <a:pt x="1" y="17949"/>
                    <a:pt x="254" y="19532"/>
                  </a:cubicBezTo>
                  <a:cubicBezTo>
                    <a:pt x="334" y="20011"/>
                    <a:pt x="792" y="20257"/>
                    <a:pt x="1247" y="20257"/>
                  </a:cubicBezTo>
                  <a:cubicBezTo>
                    <a:pt x="1695" y="20257"/>
                    <a:pt x="2139" y="20019"/>
                    <a:pt x="2218" y="19532"/>
                  </a:cubicBezTo>
                  <a:cubicBezTo>
                    <a:pt x="2439" y="18012"/>
                    <a:pt x="2218" y="16397"/>
                    <a:pt x="2154" y="14877"/>
                  </a:cubicBezTo>
                  <a:cubicBezTo>
                    <a:pt x="2091" y="13262"/>
                    <a:pt x="1996" y="11615"/>
                    <a:pt x="1933" y="10000"/>
                  </a:cubicBezTo>
                  <a:cubicBezTo>
                    <a:pt x="1774" y="6770"/>
                    <a:pt x="1679" y="3445"/>
                    <a:pt x="1331" y="214"/>
                  </a:cubicBezTo>
                  <a:cubicBezTo>
                    <a:pt x="1315" y="72"/>
                    <a:pt x="1212" y="1"/>
                    <a:pt x="1109" y="1"/>
                  </a:cubicBezTo>
                  <a:close/>
                </a:path>
              </a:pathLst>
            </a:custGeom>
            <a:solidFill>
              <a:srgbClr val="EE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3176422" y="4382462"/>
              <a:ext cx="234178" cy="264656"/>
            </a:xfrm>
            <a:custGeom>
              <a:avLst/>
              <a:gdLst/>
              <a:ahLst/>
              <a:cxnLst/>
              <a:rect l="l" t="t" r="r" b="b"/>
              <a:pathLst>
                <a:path w="7791" h="8805" extrusionOk="0">
                  <a:moveTo>
                    <a:pt x="7791" y="1"/>
                  </a:moveTo>
                  <a:lnTo>
                    <a:pt x="7791" y="1"/>
                  </a:lnTo>
                  <a:cubicBezTo>
                    <a:pt x="5689" y="1274"/>
                    <a:pt x="3283" y="1910"/>
                    <a:pt x="805" y="1910"/>
                  </a:cubicBezTo>
                  <a:cubicBezTo>
                    <a:pt x="632" y="1910"/>
                    <a:pt x="459" y="1907"/>
                    <a:pt x="285" y="1901"/>
                  </a:cubicBezTo>
                  <a:lnTo>
                    <a:pt x="285" y="1901"/>
                  </a:lnTo>
                  <a:cubicBezTo>
                    <a:pt x="1045" y="3548"/>
                    <a:pt x="1710" y="7601"/>
                    <a:pt x="0" y="8805"/>
                  </a:cubicBezTo>
                  <a:cubicBezTo>
                    <a:pt x="1900" y="8393"/>
                    <a:pt x="3737" y="7665"/>
                    <a:pt x="5131" y="6303"/>
                  </a:cubicBezTo>
                  <a:cubicBezTo>
                    <a:pt x="6841" y="4624"/>
                    <a:pt x="7506" y="2281"/>
                    <a:pt x="7791" y="1"/>
                  </a:cubicBez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87996" y="3313254"/>
              <a:ext cx="2448304" cy="1361154"/>
            </a:xfrm>
            <a:custGeom>
              <a:avLst/>
              <a:gdLst/>
              <a:ahLst/>
              <a:cxnLst/>
              <a:rect l="l" t="t" r="r" b="b"/>
              <a:pathLst>
                <a:path w="81454" h="45285" extrusionOk="0">
                  <a:moveTo>
                    <a:pt x="80599" y="35573"/>
                  </a:moveTo>
                  <a:cubicBezTo>
                    <a:pt x="80314" y="37853"/>
                    <a:pt x="79649" y="40196"/>
                    <a:pt x="77939" y="41875"/>
                  </a:cubicBezTo>
                  <a:cubicBezTo>
                    <a:pt x="76545" y="43237"/>
                    <a:pt x="74708" y="43965"/>
                    <a:pt x="72808" y="44345"/>
                  </a:cubicBezTo>
                  <a:cubicBezTo>
                    <a:pt x="74518" y="43173"/>
                    <a:pt x="73853" y="39120"/>
                    <a:pt x="73125" y="37473"/>
                  </a:cubicBezTo>
                  <a:lnTo>
                    <a:pt x="73125" y="37473"/>
                  </a:lnTo>
                  <a:cubicBezTo>
                    <a:pt x="73296" y="37479"/>
                    <a:pt x="73468" y="37482"/>
                    <a:pt x="73639" y="37482"/>
                  </a:cubicBezTo>
                  <a:cubicBezTo>
                    <a:pt x="76091" y="37482"/>
                    <a:pt x="78497" y="36846"/>
                    <a:pt x="80599" y="35573"/>
                  </a:cubicBezTo>
                  <a:close/>
                  <a:moveTo>
                    <a:pt x="29556" y="1"/>
                  </a:moveTo>
                  <a:cubicBezTo>
                    <a:pt x="17102" y="1"/>
                    <a:pt x="4656" y="119"/>
                    <a:pt x="919" y="547"/>
                  </a:cubicBezTo>
                  <a:cubicBezTo>
                    <a:pt x="897" y="539"/>
                    <a:pt x="873" y="536"/>
                    <a:pt x="849" y="536"/>
                  </a:cubicBezTo>
                  <a:cubicBezTo>
                    <a:pt x="772" y="536"/>
                    <a:pt x="698" y="577"/>
                    <a:pt x="698" y="674"/>
                  </a:cubicBezTo>
                  <a:cubicBezTo>
                    <a:pt x="476" y="15431"/>
                    <a:pt x="1" y="30189"/>
                    <a:pt x="33" y="44947"/>
                  </a:cubicBezTo>
                  <a:cubicBezTo>
                    <a:pt x="33" y="45010"/>
                    <a:pt x="96" y="45042"/>
                    <a:pt x="128" y="45042"/>
                  </a:cubicBezTo>
                  <a:cubicBezTo>
                    <a:pt x="191" y="45042"/>
                    <a:pt x="223" y="45010"/>
                    <a:pt x="223" y="44947"/>
                  </a:cubicBezTo>
                  <a:cubicBezTo>
                    <a:pt x="729" y="30221"/>
                    <a:pt x="729" y="15431"/>
                    <a:pt x="983" y="705"/>
                  </a:cubicBezTo>
                  <a:cubicBezTo>
                    <a:pt x="4836" y="445"/>
                    <a:pt x="17838" y="369"/>
                    <a:pt x="30599" y="369"/>
                  </a:cubicBezTo>
                  <a:cubicBezTo>
                    <a:pt x="42694" y="369"/>
                    <a:pt x="54573" y="437"/>
                    <a:pt x="58240" y="484"/>
                  </a:cubicBezTo>
                  <a:cubicBezTo>
                    <a:pt x="65873" y="579"/>
                    <a:pt x="73505" y="705"/>
                    <a:pt x="81137" y="769"/>
                  </a:cubicBezTo>
                  <a:cubicBezTo>
                    <a:pt x="81074" y="6564"/>
                    <a:pt x="81042" y="12359"/>
                    <a:pt x="80979" y="18187"/>
                  </a:cubicBezTo>
                  <a:cubicBezTo>
                    <a:pt x="80947" y="21100"/>
                    <a:pt x="80915" y="24045"/>
                    <a:pt x="80884" y="26990"/>
                  </a:cubicBezTo>
                  <a:cubicBezTo>
                    <a:pt x="80852" y="29587"/>
                    <a:pt x="80915" y="32216"/>
                    <a:pt x="80694" y="34844"/>
                  </a:cubicBezTo>
                  <a:cubicBezTo>
                    <a:pt x="80694" y="34939"/>
                    <a:pt x="80662" y="35066"/>
                    <a:pt x="80662" y="35193"/>
                  </a:cubicBezTo>
                  <a:lnTo>
                    <a:pt x="80630" y="35193"/>
                  </a:lnTo>
                  <a:cubicBezTo>
                    <a:pt x="78493" y="36458"/>
                    <a:pt x="76180" y="37125"/>
                    <a:pt x="73759" y="37125"/>
                  </a:cubicBezTo>
                  <a:cubicBezTo>
                    <a:pt x="73454" y="37125"/>
                    <a:pt x="73148" y="37114"/>
                    <a:pt x="72840" y="37093"/>
                  </a:cubicBezTo>
                  <a:cubicBezTo>
                    <a:pt x="72713" y="37093"/>
                    <a:pt x="72618" y="37251"/>
                    <a:pt x="72682" y="37378"/>
                  </a:cubicBezTo>
                  <a:cubicBezTo>
                    <a:pt x="73632" y="39088"/>
                    <a:pt x="74645" y="44408"/>
                    <a:pt x="71446" y="44567"/>
                  </a:cubicBezTo>
                  <a:cubicBezTo>
                    <a:pt x="71446" y="44567"/>
                    <a:pt x="71415" y="44598"/>
                    <a:pt x="71415" y="44598"/>
                  </a:cubicBezTo>
                  <a:lnTo>
                    <a:pt x="71288" y="44598"/>
                  </a:lnTo>
                  <a:cubicBezTo>
                    <a:pt x="68850" y="44915"/>
                    <a:pt x="66411" y="44820"/>
                    <a:pt x="63941" y="44852"/>
                  </a:cubicBezTo>
                  <a:cubicBezTo>
                    <a:pt x="61027" y="44883"/>
                    <a:pt x="58082" y="44883"/>
                    <a:pt x="55137" y="44915"/>
                  </a:cubicBezTo>
                  <a:cubicBezTo>
                    <a:pt x="48455" y="44947"/>
                    <a:pt x="7063" y="44947"/>
                    <a:pt x="349" y="45073"/>
                  </a:cubicBezTo>
                  <a:cubicBezTo>
                    <a:pt x="318" y="45073"/>
                    <a:pt x="286" y="45105"/>
                    <a:pt x="286" y="45137"/>
                  </a:cubicBezTo>
                  <a:cubicBezTo>
                    <a:pt x="254" y="45200"/>
                    <a:pt x="286" y="45263"/>
                    <a:pt x="349" y="45263"/>
                  </a:cubicBezTo>
                  <a:cubicBezTo>
                    <a:pt x="1865" y="45279"/>
                    <a:pt x="5386" y="45285"/>
                    <a:pt x="9947" y="45285"/>
                  </a:cubicBezTo>
                  <a:cubicBezTo>
                    <a:pt x="24354" y="45285"/>
                    <a:pt x="49139" y="45224"/>
                    <a:pt x="53902" y="45200"/>
                  </a:cubicBezTo>
                  <a:cubicBezTo>
                    <a:pt x="57100" y="45168"/>
                    <a:pt x="60267" y="45168"/>
                    <a:pt x="63466" y="45137"/>
                  </a:cubicBezTo>
                  <a:cubicBezTo>
                    <a:pt x="64265" y="45137"/>
                    <a:pt x="65067" y="45143"/>
                    <a:pt x="65870" y="45143"/>
                  </a:cubicBezTo>
                  <a:cubicBezTo>
                    <a:pt x="67677" y="45143"/>
                    <a:pt x="69490" y="45112"/>
                    <a:pt x="71288" y="44915"/>
                  </a:cubicBezTo>
                  <a:cubicBezTo>
                    <a:pt x="75500" y="44408"/>
                    <a:pt x="79079" y="42477"/>
                    <a:pt x="80377" y="38233"/>
                  </a:cubicBezTo>
                  <a:cubicBezTo>
                    <a:pt x="81074" y="35953"/>
                    <a:pt x="81105" y="33514"/>
                    <a:pt x="81137" y="31139"/>
                  </a:cubicBezTo>
                  <a:cubicBezTo>
                    <a:pt x="81169" y="28036"/>
                    <a:pt x="81200" y="24932"/>
                    <a:pt x="81232" y="21828"/>
                  </a:cubicBezTo>
                  <a:cubicBezTo>
                    <a:pt x="81264" y="14766"/>
                    <a:pt x="81390" y="7641"/>
                    <a:pt x="81454" y="547"/>
                  </a:cubicBezTo>
                  <a:cubicBezTo>
                    <a:pt x="81454" y="450"/>
                    <a:pt x="81361" y="409"/>
                    <a:pt x="81275" y="409"/>
                  </a:cubicBezTo>
                  <a:cubicBezTo>
                    <a:pt x="81249" y="409"/>
                    <a:pt x="81223" y="413"/>
                    <a:pt x="81200" y="420"/>
                  </a:cubicBezTo>
                  <a:lnTo>
                    <a:pt x="81169" y="420"/>
                  </a:lnTo>
                  <a:cubicBezTo>
                    <a:pt x="73537" y="325"/>
                    <a:pt x="65873" y="230"/>
                    <a:pt x="58240" y="167"/>
                  </a:cubicBezTo>
                  <a:cubicBezTo>
                    <a:pt x="54472" y="119"/>
                    <a:pt x="42010" y="1"/>
                    <a:pt x="295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1521404" y="1147575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Homepage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983250" y="1459550"/>
            <a:ext cx="2382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an account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Redirect to dashboard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383925" y="3313250"/>
            <a:ext cx="17088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Dashboard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983250" y="3790713"/>
            <a:ext cx="1993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 products based on user id.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Items to list.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 by category.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376754" y="936450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Track Products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764804" y="1066950"/>
            <a:ext cx="2466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a product and add it to dashboard list.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038924" y="3315950"/>
            <a:ext cx="1708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Set Product Info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5413125" y="3511550"/>
            <a:ext cx="23346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is able to set prices, add product notes, images, quantity.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594700" y="2192675"/>
            <a:ext cx="20766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Create a wishlist to track items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5" y="507900"/>
            <a:ext cx="8839198" cy="42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2864750" y="0"/>
            <a:ext cx="41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r>
              <a:rPr lang="en" sz="2100" b="1"/>
              <a:t>   </a:t>
            </a:r>
            <a:r>
              <a:rPr lang="en" sz="2100" b="1" u="sng"/>
              <a:t>Inspiration</a:t>
            </a:r>
            <a:r>
              <a:rPr lang="en" sz="2100" b="1"/>
              <a:t> </a:t>
            </a:r>
            <a:endParaRPr sz="2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674075" y="46232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Technologies </a:t>
            </a:r>
            <a:endParaRPr sz="2500" u="sng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3580205" y="1606691"/>
            <a:ext cx="2028061" cy="2387294"/>
            <a:chOff x="3580205" y="1606691"/>
            <a:chExt cx="2028061" cy="2387294"/>
          </a:xfrm>
        </p:grpSpPr>
        <p:sp>
          <p:nvSpPr>
            <p:cNvPr id="130" name="Google Shape;130;p16"/>
            <p:cNvSpPr/>
            <p:nvPr/>
          </p:nvSpPr>
          <p:spPr>
            <a:xfrm>
              <a:off x="3580205" y="1643120"/>
              <a:ext cx="2022975" cy="2350865"/>
            </a:xfrm>
            <a:custGeom>
              <a:avLst/>
              <a:gdLst/>
              <a:ahLst/>
              <a:cxnLst/>
              <a:rect l="l" t="t" r="r" b="b"/>
              <a:pathLst>
                <a:path w="63307" h="73568" extrusionOk="0">
                  <a:moveTo>
                    <a:pt x="2882" y="1"/>
                  </a:moveTo>
                  <a:lnTo>
                    <a:pt x="2882" y="32"/>
                  </a:lnTo>
                  <a:lnTo>
                    <a:pt x="0" y="73568"/>
                  </a:lnTo>
                  <a:cubicBezTo>
                    <a:pt x="0" y="73568"/>
                    <a:pt x="19302" y="71688"/>
                    <a:pt x="37349" y="71688"/>
                  </a:cubicBezTo>
                  <a:cubicBezTo>
                    <a:pt x="42372" y="71688"/>
                    <a:pt x="47299" y="71833"/>
                    <a:pt x="51684" y="72206"/>
                  </a:cubicBezTo>
                  <a:cubicBezTo>
                    <a:pt x="51684" y="72206"/>
                    <a:pt x="63307" y="67012"/>
                    <a:pt x="62769" y="54249"/>
                  </a:cubicBezTo>
                  <a:cubicBezTo>
                    <a:pt x="62262" y="41487"/>
                    <a:pt x="61597" y="1"/>
                    <a:pt x="61597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634849" y="1607714"/>
              <a:ext cx="1973413" cy="2285070"/>
            </a:xfrm>
            <a:custGeom>
              <a:avLst/>
              <a:gdLst/>
              <a:ahLst/>
              <a:cxnLst/>
              <a:rect l="l" t="t" r="r" b="b"/>
              <a:pathLst>
                <a:path w="61756" h="71509" extrusionOk="0">
                  <a:moveTo>
                    <a:pt x="1" y="0"/>
                  </a:moveTo>
                  <a:lnTo>
                    <a:pt x="1" y="71509"/>
                  </a:lnTo>
                  <a:lnTo>
                    <a:pt x="46332" y="71509"/>
                  </a:lnTo>
                  <a:lnTo>
                    <a:pt x="58240" y="61945"/>
                  </a:lnTo>
                  <a:lnTo>
                    <a:pt x="61755" y="55357"/>
                  </a:lnTo>
                  <a:lnTo>
                    <a:pt x="61755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634849" y="1606691"/>
              <a:ext cx="1973413" cy="411900"/>
            </a:xfrm>
            <a:custGeom>
              <a:avLst/>
              <a:gdLst/>
              <a:ahLst/>
              <a:cxnLst/>
              <a:rect l="l" t="t" r="r" b="b"/>
              <a:pathLst>
                <a:path w="61756" h="12890" extrusionOk="0">
                  <a:moveTo>
                    <a:pt x="1" y="1"/>
                  </a:moveTo>
                  <a:lnTo>
                    <a:pt x="1" y="12890"/>
                  </a:lnTo>
                  <a:lnTo>
                    <a:pt x="61755" y="12890"/>
                  </a:lnTo>
                  <a:lnTo>
                    <a:pt x="61755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090084" y="3376653"/>
              <a:ext cx="518182" cy="516137"/>
            </a:xfrm>
            <a:custGeom>
              <a:avLst/>
              <a:gdLst/>
              <a:ahLst/>
              <a:cxnLst/>
              <a:rect l="l" t="t" r="r" b="b"/>
              <a:pathLst>
                <a:path w="16216" h="16152" extrusionOk="0">
                  <a:moveTo>
                    <a:pt x="16215" y="0"/>
                  </a:moveTo>
                  <a:lnTo>
                    <a:pt x="16215" y="0"/>
                  </a:lnTo>
                  <a:cubicBezTo>
                    <a:pt x="11782" y="4782"/>
                    <a:pt x="1" y="6746"/>
                    <a:pt x="1" y="6746"/>
                  </a:cubicBezTo>
                  <a:cubicBezTo>
                    <a:pt x="3389" y="10451"/>
                    <a:pt x="792" y="16152"/>
                    <a:pt x="792" y="16152"/>
                  </a:cubicBezTo>
                  <a:cubicBezTo>
                    <a:pt x="792" y="16152"/>
                    <a:pt x="12130" y="15898"/>
                    <a:pt x="16215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468352" y="2448676"/>
            <a:ext cx="2819422" cy="805554"/>
            <a:chOff x="468352" y="2448676"/>
            <a:chExt cx="2819422" cy="805554"/>
          </a:xfrm>
        </p:grpSpPr>
        <p:sp>
          <p:nvSpPr>
            <p:cNvPr id="135" name="Google Shape;135;p16"/>
            <p:cNvSpPr/>
            <p:nvPr/>
          </p:nvSpPr>
          <p:spPr>
            <a:xfrm>
              <a:off x="468352" y="2457784"/>
              <a:ext cx="2689876" cy="796446"/>
            </a:xfrm>
            <a:custGeom>
              <a:avLst/>
              <a:gdLst/>
              <a:ahLst/>
              <a:cxnLst/>
              <a:rect l="l" t="t" r="r" b="b"/>
              <a:pathLst>
                <a:path w="84177" h="24924" extrusionOk="0">
                  <a:moveTo>
                    <a:pt x="84176" y="0"/>
                  </a:moveTo>
                  <a:lnTo>
                    <a:pt x="0" y="4117"/>
                  </a:lnTo>
                  <a:lnTo>
                    <a:pt x="475" y="24924"/>
                  </a:lnTo>
                  <a:lnTo>
                    <a:pt x="83765" y="20870"/>
                  </a:lnTo>
                  <a:lnTo>
                    <a:pt x="84176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535139" y="2448676"/>
              <a:ext cx="2752636" cy="703330"/>
            </a:xfrm>
            <a:custGeom>
              <a:avLst/>
              <a:gdLst/>
              <a:ahLst/>
              <a:cxnLst/>
              <a:rect l="l" t="t" r="r" b="b"/>
              <a:pathLst>
                <a:path w="86141" h="22010" extrusionOk="0">
                  <a:moveTo>
                    <a:pt x="85602" y="0"/>
                  </a:moveTo>
                  <a:lnTo>
                    <a:pt x="0" y="1204"/>
                  </a:lnTo>
                  <a:lnTo>
                    <a:pt x="507" y="22010"/>
                  </a:lnTo>
                  <a:lnTo>
                    <a:pt x="86140" y="22010"/>
                  </a:lnTo>
                  <a:lnTo>
                    <a:pt x="85602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535139" y="2481047"/>
              <a:ext cx="429092" cy="670959"/>
            </a:xfrm>
            <a:custGeom>
              <a:avLst/>
              <a:gdLst/>
              <a:ahLst/>
              <a:cxnLst/>
              <a:rect l="l" t="t" r="r" b="b"/>
              <a:pathLst>
                <a:path w="13428" h="20997" extrusionOk="0">
                  <a:moveTo>
                    <a:pt x="12921" y="1"/>
                  </a:moveTo>
                  <a:lnTo>
                    <a:pt x="0" y="191"/>
                  </a:lnTo>
                  <a:lnTo>
                    <a:pt x="507" y="20997"/>
                  </a:lnTo>
                  <a:lnTo>
                    <a:pt x="13428" y="20997"/>
                  </a:lnTo>
                  <a:lnTo>
                    <a:pt x="12921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500723" y="1304108"/>
            <a:ext cx="2777944" cy="774206"/>
            <a:chOff x="500723" y="1304108"/>
            <a:chExt cx="2777944" cy="774206"/>
          </a:xfrm>
        </p:grpSpPr>
        <p:sp>
          <p:nvSpPr>
            <p:cNvPr id="139" name="Google Shape;139;p16"/>
            <p:cNvSpPr/>
            <p:nvPr/>
          </p:nvSpPr>
          <p:spPr>
            <a:xfrm>
              <a:off x="500723" y="1368881"/>
              <a:ext cx="2649421" cy="709433"/>
            </a:xfrm>
            <a:custGeom>
              <a:avLst/>
              <a:gdLst/>
              <a:ahLst/>
              <a:cxnLst/>
              <a:rect l="l" t="t" r="r" b="b"/>
              <a:pathLst>
                <a:path w="82911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82910" y="20839"/>
                  </a:lnTo>
                  <a:lnTo>
                    <a:pt x="8291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541210" y="1304108"/>
              <a:ext cx="2737457" cy="670991"/>
            </a:xfrm>
            <a:custGeom>
              <a:avLst/>
              <a:gdLst/>
              <a:ahLst/>
              <a:cxnLst/>
              <a:rect l="l" t="t" r="r" b="b"/>
              <a:pathLst>
                <a:path w="85666" h="20998" extrusionOk="0">
                  <a:moveTo>
                    <a:pt x="85633" y="1"/>
                  </a:moveTo>
                  <a:lnTo>
                    <a:pt x="0" y="191"/>
                  </a:lnTo>
                  <a:lnTo>
                    <a:pt x="32" y="20997"/>
                  </a:lnTo>
                  <a:lnTo>
                    <a:pt x="85665" y="20839"/>
                  </a:lnTo>
                  <a:lnTo>
                    <a:pt x="85633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541210" y="1309157"/>
              <a:ext cx="413913" cy="665942"/>
            </a:xfrm>
            <a:custGeom>
              <a:avLst/>
              <a:gdLst/>
              <a:ahLst/>
              <a:cxnLst/>
              <a:rect l="l" t="t" r="r" b="b"/>
              <a:pathLst>
                <a:path w="12953" h="20840" extrusionOk="0">
                  <a:moveTo>
                    <a:pt x="12921" y="1"/>
                  </a:moveTo>
                  <a:lnTo>
                    <a:pt x="0" y="33"/>
                  </a:lnTo>
                  <a:lnTo>
                    <a:pt x="64" y="20839"/>
                  </a:lnTo>
                  <a:lnTo>
                    <a:pt x="12953" y="20807"/>
                  </a:lnTo>
                  <a:lnTo>
                    <a:pt x="12921" y="1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2" name="Google Shape;142;p16"/>
          <p:cNvGrpSpPr/>
          <p:nvPr/>
        </p:nvGrpSpPr>
        <p:grpSpPr>
          <a:xfrm>
            <a:off x="457200" y="3625615"/>
            <a:ext cx="2821467" cy="756982"/>
            <a:chOff x="457200" y="3625615"/>
            <a:chExt cx="2821467" cy="756982"/>
          </a:xfrm>
        </p:grpSpPr>
        <p:sp>
          <p:nvSpPr>
            <p:cNvPr id="143" name="Google Shape;143;p16"/>
            <p:cNvSpPr/>
            <p:nvPr/>
          </p:nvSpPr>
          <p:spPr>
            <a:xfrm>
              <a:off x="457200" y="3675178"/>
              <a:ext cx="2715184" cy="707420"/>
            </a:xfrm>
            <a:custGeom>
              <a:avLst/>
              <a:gdLst/>
              <a:ahLst/>
              <a:cxnLst/>
              <a:rect l="l" t="t" r="r" b="b"/>
              <a:pathLst>
                <a:path w="84969" h="22138" extrusionOk="0">
                  <a:moveTo>
                    <a:pt x="83765" y="1"/>
                  </a:moveTo>
                  <a:lnTo>
                    <a:pt x="159" y="1299"/>
                  </a:lnTo>
                  <a:lnTo>
                    <a:pt x="1" y="22137"/>
                  </a:lnTo>
                  <a:lnTo>
                    <a:pt x="1" y="22137"/>
                  </a:lnTo>
                  <a:lnTo>
                    <a:pt x="84969" y="20839"/>
                  </a:lnTo>
                  <a:lnTo>
                    <a:pt x="83765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539165" y="3625615"/>
              <a:ext cx="2739502" cy="701316"/>
            </a:xfrm>
            <a:custGeom>
              <a:avLst/>
              <a:gdLst/>
              <a:ahLst/>
              <a:cxnLst/>
              <a:rect l="l" t="t" r="r" b="b"/>
              <a:pathLst>
                <a:path w="85730" h="21947" extrusionOk="0">
                  <a:moveTo>
                    <a:pt x="85729" y="0"/>
                  </a:moveTo>
                  <a:lnTo>
                    <a:pt x="159" y="1108"/>
                  </a:lnTo>
                  <a:lnTo>
                    <a:pt x="1" y="21947"/>
                  </a:lnTo>
                  <a:lnTo>
                    <a:pt x="85539" y="21947"/>
                  </a:lnTo>
                  <a:lnTo>
                    <a:pt x="8572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39165" y="3655973"/>
              <a:ext cx="418003" cy="670959"/>
            </a:xfrm>
            <a:custGeom>
              <a:avLst/>
              <a:gdLst/>
              <a:ahLst/>
              <a:cxnLst/>
              <a:rect l="l" t="t" r="r" b="b"/>
              <a:pathLst>
                <a:path w="13081" h="20997" extrusionOk="0">
                  <a:moveTo>
                    <a:pt x="13080" y="0"/>
                  </a:moveTo>
                  <a:lnTo>
                    <a:pt x="159" y="158"/>
                  </a:lnTo>
                  <a:lnTo>
                    <a:pt x="1" y="20997"/>
                  </a:lnTo>
                  <a:lnTo>
                    <a:pt x="12890" y="20997"/>
                  </a:lnTo>
                  <a:lnTo>
                    <a:pt x="13080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6" name="Google Shape;146;p16"/>
          <p:cNvGrpSpPr/>
          <p:nvPr/>
        </p:nvGrpSpPr>
        <p:grpSpPr>
          <a:xfrm>
            <a:off x="5862248" y="2448676"/>
            <a:ext cx="2819422" cy="805554"/>
            <a:chOff x="5862248" y="2448676"/>
            <a:chExt cx="2819422" cy="805554"/>
          </a:xfrm>
        </p:grpSpPr>
        <p:sp>
          <p:nvSpPr>
            <p:cNvPr id="147" name="Google Shape;147;p16"/>
            <p:cNvSpPr/>
            <p:nvPr/>
          </p:nvSpPr>
          <p:spPr>
            <a:xfrm>
              <a:off x="5991762" y="2457784"/>
              <a:ext cx="2689908" cy="796446"/>
            </a:xfrm>
            <a:custGeom>
              <a:avLst/>
              <a:gdLst/>
              <a:ahLst/>
              <a:cxnLst/>
              <a:rect l="l" t="t" r="r" b="b"/>
              <a:pathLst>
                <a:path w="84178" h="24924" extrusionOk="0">
                  <a:moveTo>
                    <a:pt x="1" y="0"/>
                  </a:moveTo>
                  <a:lnTo>
                    <a:pt x="412" y="20870"/>
                  </a:lnTo>
                  <a:lnTo>
                    <a:pt x="83670" y="24924"/>
                  </a:lnTo>
                  <a:lnTo>
                    <a:pt x="84177" y="4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5862248" y="2448676"/>
              <a:ext cx="2751613" cy="703330"/>
            </a:xfrm>
            <a:custGeom>
              <a:avLst/>
              <a:gdLst/>
              <a:ahLst/>
              <a:cxnLst/>
              <a:rect l="l" t="t" r="r" b="b"/>
              <a:pathLst>
                <a:path w="86109" h="22010" extrusionOk="0">
                  <a:moveTo>
                    <a:pt x="507" y="0"/>
                  </a:moveTo>
                  <a:lnTo>
                    <a:pt x="0" y="22010"/>
                  </a:lnTo>
                  <a:lnTo>
                    <a:pt x="85633" y="22010"/>
                  </a:lnTo>
                  <a:lnTo>
                    <a:pt x="86108" y="120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8185768" y="2481047"/>
              <a:ext cx="428101" cy="670959"/>
            </a:xfrm>
            <a:custGeom>
              <a:avLst/>
              <a:gdLst/>
              <a:ahLst/>
              <a:cxnLst/>
              <a:rect l="l" t="t" r="r" b="b"/>
              <a:pathLst>
                <a:path w="13397" h="20997" extrusionOk="0">
                  <a:moveTo>
                    <a:pt x="475" y="1"/>
                  </a:moveTo>
                  <a:lnTo>
                    <a:pt x="0" y="20997"/>
                  </a:lnTo>
                  <a:lnTo>
                    <a:pt x="12921" y="20997"/>
                  </a:lnTo>
                  <a:lnTo>
                    <a:pt x="13396" y="19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5909805" y="1415271"/>
            <a:ext cx="2777913" cy="774206"/>
            <a:chOff x="5871355" y="1304108"/>
            <a:chExt cx="2777913" cy="774206"/>
          </a:xfrm>
        </p:grpSpPr>
        <p:sp>
          <p:nvSpPr>
            <p:cNvPr id="151" name="Google Shape;151;p16"/>
            <p:cNvSpPr/>
            <p:nvPr/>
          </p:nvSpPr>
          <p:spPr>
            <a:xfrm>
              <a:off x="5999879" y="1368881"/>
              <a:ext cx="2649389" cy="709433"/>
            </a:xfrm>
            <a:custGeom>
              <a:avLst/>
              <a:gdLst/>
              <a:ahLst/>
              <a:cxnLst/>
              <a:rect l="l" t="t" r="r" b="b"/>
              <a:pathLst>
                <a:path w="82910" h="22201" extrusionOk="0">
                  <a:moveTo>
                    <a:pt x="0" y="0"/>
                  </a:moveTo>
                  <a:lnTo>
                    <a:pt x="0" y="20839"/>
                  </a:lnTo>
                  <a:lnTo>
                    <a:pt x="82910" y="22200"/>
                  </a:lnTo>
                  <a:lnTo>
                    <a:pt x="8291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871355" y="1304108"/>
              <a:ext cx="2736434" cy="670991"/>
            </a:xfrm>
            <a:custGeom>
              <a:avLst/>
              <a:gdLst/>
              <a:ahLst/>
              <a:cxnLst/>
              <a:rect l="l" t="t" r="r" b="b"/>
              <a:pathLst>
                <a:path w="85634" h="20998" extrusionOk="0">
                  <a:moveTo>
                    <a:pt x="32" y="1"/>
                  </a:moveTo>
                  <a:lnTo>
                    <a:pt x="0" y="20839"/>
                  </a:lnTo>
                  <a:lnTo>
                    <a:pt x="85602" y="20997"/>
                  </a:lnTo>
                  <a:lnTo>
                    <a:pt x="85633" y="19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193853" y="1309157"/>
              <a:ext cx="414936" cy="665942"/>
            </a:xfrm>
            <a:custGeom>
              <a:avLst/>
              <a:gdLst/>
              <a:ahLst/>
              <a:cxnLst/>
              <a:rect l="l" t="t" r="r" b="b"/>
              <a:pathLst>
                <a:path w="12985" h="20840" extrusionOk="0">
                  <a:moveTo>
                    <a:pt x="64" y="1"/>
                  </a:moveTo>
                  <a:lnTo>
                    <a:pt x="1" y="20807"/>
                  </a:lnTo>
                  <a:lnTo>
                    <a:pt x="12922" y="20839"/>
                  </a:lnTo>
                  <a:lnTo>
                    <a:pt x="12985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5943705" y="3625615"/>
            <a:ext cx="2821435" cy="756982"/>
            <a:chOff x="5871355" y="3625615"/>
            <a:chExt cx="2821435" cy="756982"/>
          </a:xfrm>
        </p:grpSpPr>
        <p:sp>
          <p:nvSpPr>
            <p:cNvPr id="155" name="Google Shape;155;p16"/>
            <p:cNvSpPr/>
            <p:nvPr/>
          </p:nvSpPr>
          <p:spPr>
            <a:xfrm>
              <a:off x="5976583" y="3675178"/>
              <a:ext cx="2716207" cy="707420"/>
            </a:xfrm>
            <a:custGeom>
              <a:avLst/>
              <a:gdLst/>
              <a:ahLst/>
              <a:cxnLst/>
              <a:rect l="l" t="t" r="r" b="b"/>
              <a:pathLst>
                <a:path w="85001" h="22138" extrusionOk="0">
                  <a:moveTo>
                    <a:pt x="1236" y="1"/>
                  </a:moveTo>
                  <a:lnTo>
                    <a:pt x="1" y="20839"/>
                  </a:lnTo>
                  <a:lnTo>
                    <a:pt x="85001" y="22137"/>
                  </a:lnTo>
                  <a:lnTo>
                    <a:pt x="84811" y="129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871355" y="3625615"/>
              <a:ext cx="2739470" cy="701316"/>
            </a:xfrm>
            <a:custGeom>
              <a:avLst/>
              <a:gdLst/>
              <a:ahLst/>
              <a:cxnLst/>
              <a:rect l="l" t="t" r="r" b="b"/>
              <a:pathLst>
                <a:path w="85729" h="21947" extrusionOk="0">
                  <a:moveTo>
                    <a:pt x="0" y="0"/>
                  </a:moveTo>
                  <a:lnTo>
                    <a:pt x="190" y="21947"/>
                  </a:lnTo>
                  <a:lnTo>
                    <a:pt x="85728" y="21947"/>
                  </a:lnTo>
                  <a:lnTo>
                    <a:pt x="85538" y="1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8192862" y="3655973"/>
              <a:ext cx="417971" cy="670959"/>
            </a:xfrm>
            <a:custGeom>
              <a:avLst/>
              <a:gdLst/>
              <a:ahLst/>
              <a:cxnLst/>
              <a:rect l="l" t="t" r="r" b="b"/>
              <a:pathLst>
                <a:path w="13080" h="20997" extrusionOk="0">
                  <a:moveTo>
                    <a:pt x="0" y="0"/>
                  </a:moveTo>
                  <a:lnTo>
                    <a:pt x="158" y="20997"/>
                  </a:lnTo>
                  <a:lnTo>
                    <a:pt x="13079" y="20997"/>
                  </a:lnTo>
                  <a:lnTo>
                    <a:pt x="12889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1093376" y="147105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Node.js &amp; Express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093376" y="16041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013801" y="266214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SQL &amp; MySQL 2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473425" y="4275696"/>
            <a:ext cx="18351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259751" y="3853239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      Jest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832200" y="1483425"/>
            <a:ext cx="2616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         Heroku &amp; JawsDB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020076" y="266262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Handlebars.js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6093626" y="3873751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Express-session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798150" y="2295625"/>
            <a:ext cx="15537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OAuth</a:t>
            </a:r>
            <a:endParaRPr sz="29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3958513" y="1581675"/>
            <a:ext cx="1584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500" b="1"/>
              <a:t>New Tech</a:t>
            </a:r>
            <a:endParaRPr sz="15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Roles</a:t>
            </a:r>
            <a:endParaRPr sz="2500" u="sng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73" name="Google Shape;173;p17"/>
          <p:cNvGrpSpPr/>
          <p:nvPr/>
        </p:nvGrpSpPr>
        <p:grpSpPr>
          <a:xfrm>
            <a:off x="457200" y="1966805"/>
            <a:ext cx="1954889" cy="2442113"/>
            <a:chOff x="457200" y="2002980"/>
            <a:chExt cx="1954889" cy="2442113"/>
          </a:xfrm>
        </p:grpSpPr>
        <p:sp>
          <p:nvSpPr>
            <p:cNvPr id="174" name="Google Shape;174;p17"/>
            <p:cNvSpPr/>
            <p:nvPr/>
          </p:nvSpPr>
          <p:spPr>
            <a:xfrm>
              <a:off x="527229" y="2073009"/>
              <a:ext cx="1884861" cy="2372085"/>
            </a:xfrm>
            <a:custGeom>
              <a:avLst/>
              <a:gdLst/>
              <a:ahLst/>
              <a:cxnLst/>
              <a:rect l="l" t="t" r="r" b="b"/>
              <a:pathLst>
                <a:path w="58810" h="74012" extrusionOk="0">
                  <a:moveTo>
                    <a:pt x="0" y="1"/>
                  </a:moveTo>
                  <a:lnTo>
                    <a:pt x="0" y="13112"/>
                  </a:lnTo>
                  <a:lnTo>
                    <a:pt x="0" y="74011"/>
                  </a:lnTo>
                  <a:lnTo>
                    <a:pt x="33728" y="74011"/>
                  </a:lnTo>
                  <a:lnTo>
                    <a:pt x="58810" y="62230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57200" y="2002980"/>
              <a:ext cx="1884861" cy="2373078"/>
            </a:xfrm>
            <a:custGeom>
              <a:avLst/>
              <a:gdLst/>
              <a:ahLst/>
              <a:cxnLst/>
              <a:rect l="l" t="t" r="r" b="b"/>
              <a:pathLst>
                <a:path w="58810" h="74043" extrusionOk="0">
                  <a:moveTo>
                    <a:pt x="0" y="1"/>
                  </a:moveTo>
                  <a:lnTo>
                    <a:pt x="0" y="74043"/>
                  </a:lnTo>
                  <a:lnTo>
                    <a:pt x="33728" y="74043"/>
                  </a:lnTo>
                  <a:lnTo>
                    <a:pt x="58810" y="62230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57200" y="2002980"/>
              <a:ext cx="1884861" cy="420240"/>
            </a:xfrm>
            <a:custGeom>
              <a:avLst/>
              <a:gdLst/>
              <a:ahLst/>
              <a:cxnLst/>
              <a:rect l="l" t="t" r="r" b="b"/>
              <a:pathLst>
                <a:path w="58810" h="13112" extrusionOk="0">
                  <a:moveTo>
                    <a:pt x="0" y="1"/>
                  </a:moveTo>
                  <a:lnTo>
                    <a:pt x="0" y="13112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1538142" y="3841130"/>
              <a:ext cx="803910" cy="534915"/>
            </a:xfrm>
            <a:custGeom>
              <a:avLst/>
              <a:gdLst/>
              <a:ahLst/>
              <a:cxnLst/>
              <a:rect l="l" t="t" r="r" b="b"/>
              <a:pathLst>
                <a:path w="25083" h="16690" extrusionOk="0">
                  <a:moveTo>
                    <a:pt x="13967" y="0"/>
                  </a:moveTo>
                  <a:lnTo>
                    <a:pt x="1" y="16690"/>
                  </a:lnTo>
                  <a:lnTo>
                    <a:pt x="25083" y="4877"/>
                  </a:lnTo>
                  <a:lnTo>
                    <a:pt x="13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2532781" y="1172742"/>
            <a:ext cx="1954889" cy="2442081"/>
            <a:chOff x="2551106" y="1241767"/>
            <a:chExt cx="1954889" cy="2442081"/>
          </a:xfrm>
        </p:grpSpPr>
        <p:sp>
          <p:nvSpPr>
            <p:cNvPr id="179" name="Google Shape;179;p17"/>
            <p:cNvSpPr/>
            <p:nvPr/>
          </p:nvSpPr>
          <p:spPr>
            <a:xfrm>
              <a:off x="2621135" y="1311795"/>
              <a:ext cx="1884861" cy="2372053"/>
            </a:xfrm>
            <a:custGeom>
              <a:avLst/>
              <a:gdLst/>
              <a:ahLst/>
              <a:cxnLst/>
              <a:rect l="l" t="t" r="r" b="b"/>
              <a:pathLst>
                <a:path w="58810" h="74011" extrusionOk="0">
                  <a:moveTo>
                    <a:pt x="1" y="0"/>
                  </a:moveTo>
                  <a:lnTo>
                    <a:pt x="1" y="13080"/>
                  </a:lnTo>
                  <a:lnTo>
                    <a:pt x="1" y="74011"/>
                  </a:lnTo>
                  <a:lnTo>
                    <a:pt x="33728" y="74011"/>
                  </a:lnTo>
                  <a:lnTo>
                    <a:pt x="58810" y="62230"/>
                  </a:lnTo>
                  <a:lnTo>
                    <a:pt x="58810" y="13080"/>
                  </a:lnTo>
                  <a:lnTo>
                    <a:pt x="5881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551106" y="1241767"/>
              <a:ext cx="1884860" cy="2373078"/>
            </a:xfrm>
            <a:custGeom>
              <a:avLst/>
              <a:gdLst/>
              <a:ahLst/>
              <a:cxnLst/>
              <a:rect l="l" t="t" r="r" b="b"/>
              <a:pathLst>
                <a:path w="58810" h="74043" extrusionOk="0">
                  <a:moveTo>
                    <a:pt x="0" y="0"/>
                  </a:moveTo>
                  <a:lnTo>
                    <a:pt x="0" y="74042"/>
                  </a:lnTo>
                  <a:lnTo>
                    <a:pt x="33728" y="74042"/>
                  </a:lnTo>
                  <a:lnTo>
                    <a:pt x="58810" y="62261"/>
                  </a:lnTo>
                  <a:lnTo>
                    <a:pt x="58810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2551106" y="1241767"/>
              <a:ext cx="1884860" cy="420240"/>
            </a:xfrm>
            <a:custGeom>
              <a:avLst/>
              <a:gdLst/>
              <a:ahLst/>
              <a:cxnLst/>
              <a:rect l="l" t="t" r="r" b="b"/>
              <a:pathLst>
                <a:path w="58810" h="13112" extrusionOk="0">
                  <a:moveTo>
                    <a:pt x="0" y="0"/>
                  </a:moveTo>
                  <a:lnTo>
                    <a:pt x="0" y="13111"/>
                  </a:lnTo>
                  <a:lnTo>
                    <a:pt x="58810" y="13111"/>
                  </a:lnTo>
                  <a:lnTo>
                    <a:pt x="58810" y="0"/>
                  </a:ln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632048" y="3079884"/>
              <a:ext cx="803910" cy="534947"/>
            </a:xfrm>
            <a:custGeom>
              <a:avLst/>
              <a:gdLst/>
              <a:ahLst/>
              <a:cxnLst/>
              <a:rect l="l" t="t" r="r" b="b"/>
              <a:pathLst>
                <a:path w="25083" h="16691" extrusionOk="0">
                  <a:moveTo>
                    <a:pt x="13967" y="1"/>
                  </a:moveTo>
                  <a:lnTo>
                    <a:pt x="1" y="16690"/>
                  </a:lnTo>
                  <a:lnTo>
                    <a:pt x="25083" y="4909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7"/>
          <p:cNvGrpSpPr/>
          <p:nvPr/>
        </p:nvGrpSpPr>
        <p:grpSpPr>
          <a:xfrm>
            <a:off x="4635337" y="1966805"/>
            <a:ext cx="1954921" cy="2442113"/>
            <a:chOff x="4643987" y="2002980"/>
            <a:chExt cx="1954921" cy="2442113"/>
          </a:xfrm>
        </p:grpSpPr>
        <p:sp>
          <p:nvSpPr>
            <p:cNvPr id="184" name="Google Shape;184;p17"/>
            <p:cNvSpPr/>
            <p:nvPr/>
          </p:nvSpPr>
          <p:spPr>
            <a:xfrm>
              <a:off x="4714048" y="2073009"/>
              <a:ext cx="1884861" cy="2372085"/>
            </a:xfrm>
            <a:custGeom>
              <a:avLst/>
              <a:gdLst/>
              <a:ahLst/>
              <a:cxnLst/>
              <a:rect l="l" t="t" r="r" b="b"/>
              <a:pathLst>
                <a:path w="58810" h="74012" extrusionOk="0">
                  <a:moveTo>
                    <a:pt x="0" y="1"/>
                  </a:moveTo>
                  <a:lnTo>
                    <a:pt x="0" y="13112"/>
                  </a:lnTo>
                  <a:lnTo>
                    <a:pt x="0" y="74011"/>
                  </a:lnTo>
                  <a:lnTo>
                    <a:pt x="33728" y="74011"/>
                  </a:lnTo>
                  <a:lnTo>
                    <a:pt x="58810" y="62230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4643987" y="2002980"/>
              <a:ext cx="1884893" cy="2373078"/>
            </a:xfrm>
            <a:custGeom>
              <a:avLst/>
              <a:gdLst/>
              <a:ahLst/>
              <a:cxnLst/>
              <a:rect l="l" t="t" r="r" b="b"/>
              <a:pathLst>
                <a:path w="58811" h="74043" extrusionOk="0">
                  <a:moveTo>
                    <a:pt x="1" y="1"/>
                  </a:moveTo>
                  <a:lnTo>
                    <a:pt x="1" y="74043"/>
                  </a:lnTo>
                  <a:lnTo>
                    <a:pt x="33729" y="74043"/>
                  </a:lnTo>
                  <a:lnTo>
                    <a:pt x="58810" y="62230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724961" y="3841130"/>
              <a:ext cx="803910" cy="534915"/>
            </a:xfrm>
            <a:custGeom>
              <a:avLst/>
              <a:gdLst/>
              <a:ahLst/>
              <a:cxnLst/>
              <a:rect l="l" t="t" r="r" b="b"/>
              <a:pathLst>
                <a:path w="25083" h="16690" extrusionOk="0">
                  <a:moveTo>
                    <a:pt x="13967" y="0"/>
                  </a:moveTo>
                  <a:lnTo>
                    <a:pt x="1" y="16690"/>
                  </a:lnTo>
                  <a:lnTo>
                    <a:pt x="25082" y="4877"/>
                  </a:lnTo>
                  <a:lnTo>
                    <a:pt x="13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643987" y="2002980"/>
              <a:ext cx="1884893" cy="420240"/>
            </a:xfrm>
            <a:custGeom>
              <a:avLst/>
              <a:gdLst/>
              <a:ahLst/>
              <a:cxnLst/>
              <a:rect l="l" t="t" r="r" b="b"/>
              <a:pathLst>
                <a:path w="58811" h="13112" extrusionOk="0">
                  <a:moveTo>
                    <a:pt x="1" y="1"/>
                  </a:moveTo>
                  <a:lnTo>
                    <a:pt x="1" y="13112"/>
                  </a:lnTo>
                  <a:lnTo>
                    <a:pt x="58810" y="13112"/>
                  </a:lnTo>
                  <a:lnTo>
                    <a:pt x="58810" y="1"/>
                  </a:ln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7"/>
          <p:cNvSpPr/>
          <p:nvPr/>
        </p:nvSpPr>
        <p:spPr>
          <a:xfrm>
            <a:off x="6807954" y="1311795"/>
            <a:ext cx="1884860" cy="2372053"/>
          </a:xfrm>
          <a:custGeom>
            <a:avLst/>
            <a:gdLst/>
            <a:ahLst/>
            <a:cxnLst/>
            <a:rect l="l" t="t" r="r" b="b"/>
            <a:pathLst>
              <a:path w="58810" h="74011" extrusionOk="0">
                <a:moveTo>
                  <a:pt x="0" y="0"/>
                </a:moveTo>
                <a:lnTo>
                  <a:pt x="0" y="13080"/>
                </a:lnTo>
                <a:lnTo>
                  <a:pt x="0" y="74011"/>
                </a:lnTo>
                <a:lnTo>
                  <a:pt x="33728" y="74011"/>
                </a:lnTo>
                <a:lnTo>
                  <a:pt x="58810" y="62230"/>
                </a:lnTo>
                <a:lnTo>
                  <a:pt x="58810" y="13080"/>
                </a:lnTo>
                <a:lnTo>
                  <a:pt x="58810" y="0"/>
                </a:lnTo>
                <a:close/>
              </a:path>
            </a:pathLst>
          </a:cu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6737900" y="1241767"/>
            <a:ext cx="1884860" cy="2373078"/>
          </a:xfrm>
          <a:custGeom>
            <a:avLst/>
            <a:gdLst/>
            <a:ahLst/>
            <a:cxnLst/>
            <a:rect l="l" t="t" r="r" b="b"/>
            <a:pathLst>
              <a:path w="58810" h="74043" extrusionOk="0">
                <a:moveTo>
                  <a:pt x="0" y="0"/>
                </a:moveTo>
                <a:lnTo>
                  <a:pt x="0" y="74042"/>
                </a:lnTo>
                <a:lnTo>
                  <a:pt x="33728" y="74042"/>
                </a:lnTo>
                <a:lnTo>
                  <a:pt x="58810" y="62261"/>
                </a:lnTo>
                <a:lnTo>
                  <a:pt x="58810" y="0"/>
                </a:lnTo>
                <a:close/>
              </a:path>
            </a:pathLst>
          </a:custGeom>
          <a:solidFill>
            <a:srgbClr val="D3BC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6737925" y="1241767"/>
            <a:ext cx="1884860" cy="420240"/>
          </a:xfrm>
          <a:custGeom>
            <a:avLst/>
            <a:gdLst/>
            <a:ahLst/>
            <a:cxnLst/>
            <a:rect l="l" t="t" r="r" b="b"/>
            <a:pathLst>
              <a:path w="58810" h="13112" extrusionOk="0">
                <a:moveTo>
                  <a:pt x="0" y="0"/>
                </a:moveTo>
                <a:lnTo>
                  <a:pt x="0" y="13111"/>
                </a:lnTo>
                <a:lnTo>
                  <a:pt x="58810" y="13111"/>
                </a:lnTo>
                <a:lnTo>
                  <a:pt x="58810" y="0"/>
                </a:lnTo>
                <a:close/>
              </a:path>
            </a:pathLst>
          </a:custGeom>
          <a:solidFill>
            <a:srgbClr val="C397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7818867" y="3079884"/>
            <a:ext cx="803910" cy="534947"/>
          </a:xfrm>
          <a:custGeom>
            <a:avLst/>
            <a:gdLst/>
            <a:ahLst/>
            <a:cxnLst/>
            <a:rect l="l" t="t" r="r" b="b"/>
            <a:pathLst>
              <a:path w="25083" h="16691" extrusionOk="0">
                <a:moveTo>
                  <a:pt x="13967" y="1"/>
                </a:moveTo>
                <a:lnTo>
                  <a:pt x="1" y="16690"/>
                </a:lnTo>
                <a:lnTo>
                  <a:pt x="25083" y="490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578275" y="208283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Daniel Rubino 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382850" y="2205525"/>
            <a:ext cx="21036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Back-End API Routes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Documentation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Merge Conflicts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Heroku deployment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4751113" y="208283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William Chow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690538" y="2484375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Front-End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Dashboard Design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Product Images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Handlebars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621013" y="1241763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Arjun Sharman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2486450" y="1460500"/>
            <a:ext cx="16404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Back-End API Routes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 Page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 Conflicts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Google OAuth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6860150" y="1350538"/>
            <a:ext cx="16404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Umer Farooq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6706650" y="1671938"/>
            <a:ext cx="16404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Front-End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Wireframes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Design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                                   </a:t>
            </a:r>
            <a:r>
              <a:rPr lang="en" sz="2500" u="sng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Challenges &amp; Successes</a:t>
            </a:r>
            <a:endParaRPr sz="2500" u="sng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05" name="Google Shape;205;p18"/>
          <p:cNvGrpSpPr/>
          <p:nvPr/>
        </p:nvGrpSpPr>
        <p:grpSpPr>
          <a:xfrm>
            <a:off x="7199615" y="996750"/>
            <a:ext cx="1398814" cy="3561490"/>
            <a:chOff x="7199615" y="996750"/>
            <a:chExt cx="1398814" cy="3561490"/>
          </a:xfrm>
        </p:grpSpPr>
        <p:sp>
          <p:nvSpPr>
            <p:cNvPr id="206" name="Google Shape;206;p18"/>
            <p:cNvSpPr/>
            <p:nvPr/>
          </p:nvSpPr>
          <p:spPr>
            <a:xfrm>
              <a:off x="7491528" y="1377426"/>
              <a:ext cx="1060494" cy="2897755"/>
            </a:xfrm>
            <a:custGeom>
              <a:avLst/>
              <a:gdLst/>
              <a:ahLst/>
              <a:cxnLst/>
              <a:rect l="l" t="t" r="r" b="b"/>
              <a:pathLst>
                <a:path w="35471" h="96923" extrusionOk="0">
                  <a:moveTo>
                    <a:pt x="35470" y="0"/>
                  </a:moveTo>
                  <a:cubicBezTo>
                    <a:pt x="34995" y="136"/>
                    <a:pt x="34520" y="199"/>
                    <a:pt x="34050" y="199"/>
                  </a:cubicBezTo>
                  <a:cubicBezTo>
                    <a:pt x="33642" y="199"/>
                    <a:pt x="33239" y="152"/>
                    <a:pt x="32842" y="64"/>
                  </a:cubicBezTo>
                  <a:lnTo>
                    <a:pt x="32810" y="64"/>
                  </a:lnTo>
                  <a:cubicBezTo>
                    <a:pt x="32968" y="127"/>
                    <a:pt x="33095" y="286"/>
                    <a:pt x="33032" y="476"/>
                  </a:cubicBezTo>
                  <a:cubicBezTo>
                    <a:pt x="27933" y="16690"/>
                    <a:pt x="22359" y="32778"/>
                    <a:pt x="16881" y="48866"/>
                  </a:cubicBezTo>
                  <a:cubicBezTo>
                    <a:pt x="11370" y="64922"/>
                    <a:pt x="5986" y="81010"/>
                    <a:pt x="1" y="96876"/>
                  </a:cubicBezTo>
                  <a:cubicBezTo>
                    <a:pt x="299" y="96909"/>
                    <a:pt x="593" y="96923"/>
                    <a:pt x="888" y="96923"/>
                  </a:cubicBezTo>
                  <a:cubicBezTo>
                    <a:pt x="1438" y="96923"/>
                    <a:pt x="1988" y="96874"/>
                    <a:pt x="2566" y="96812"/>
                  </a:cubicBezTo>
                  <a:cubicBezTo>
                    <a:pt x="13460" y="64510"/>
                    <a:pt x="24576" y="32303"/>
                    <a:pt x="35470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200392" y="996750"/>
              <a:ext cx="1398037" cy="3462429"/>
            </a:xfrm>
            <a:custGeom>
              <a:avLst/>
              <a:gdLst/>
              <a:ahLst/>
              <a:cxnLst/>
              <a:rect l="l" t="t" r="r" b="b"/>
              <a:pathLst>
                <a:path w="46761" h="115810" extrusionOk="0">
                  <a:moveTo>
                    <a:pt x="44895" y="1940"/>
                  </a:moveTo>
                  <a:lnTo>
                    <a:pt x="44895" y="1940"/>
                  </a:lnTo>
                  <a:cubicBezTo>
                    <a:pt x="44755" y="2159"/>
                    <a:pt x="44659" y="2395"/>
                    <a:pt x="44607" y="2631"/>
                  </a:cubicBezTo>
                  <a:lnTo>
                    <a:pt x="44385" y="2631"/>
                  </a:lnTo>
                  <a:cubicBezTo>
                    <a:pt x="44545" y="2391"/>
                    <a:pt x="44727" y="2173"/>
                    <a:pt x="44895" y="1940"/>
                  </a:cubicBezTo>
                  <a:close/>
                  <a:moveTo>
                    <a:pt x="44638" y="4658"/>
                  </a:moveTo>
                  <a:cubicBezTo>
                    <a:pt x="44987" y="4785"/>
                    <a:pt x="45335" y="4911"/>
                    <a:pt x="45715" y="5038"/>
                  </a:cubicBezTo>
                  <a:cubicBezTo>
                    <a:pt x="45303" y="5006"/>
                    <a:pt x="44955" y="4880"/>
                    <a:pt x="44638" y="4658"/>
                  </a:cubicBezTo>
                  <a:close/>
                  <a:moveTo>
                    <a:pt x="43435" y="3930"/>
                  </a:moveTo>
                  <a:cubicBezTo>
                    <a:pt x="43802" y="4806"/>
                    <a:pt x="44650" y="5380"/>
                    <a:pt x="45571" y="5380"/>
                  </a:cubicBezTo>
                  <a:cubicBezTo>
                    <a:pt x="45682" y="5380"/>
                    <a:pt x="45793" y="5372"/>
                    <a:pt x="45905" y="5355"/>
                  </a:cubicBezTo>
                  <a:lnTo>
                    <a:pt x="45905" y="5355"/>
                  </a:lnTo>
                  <a:cubicBezTo>
                    <a:pt x="45842" y="7635"/>
                    <a:pt x="45557" y="9947"/>
                    <a:pt x="45240" y="12227"/>
                  </a:cubicBezTo>
                  <a:cubicBezTo>
                    <a:pt x="45240" y="12258"/>
                    <a:pt x="45240" y="12322"/>
                    <a:pt x="45272" y="12353"/>
                  </a:cubicBezTo>
                  <a:cubicBezTo>
                    <a:pt x="44905" y="12409"/>
                    <a:pt x="44541" y="12437"/>
                    <a:pt x="44182" y="12437"/>
                  </a:cubicBezTo>
                  <a:cubicBezTo>
                    <a:pt x="42088" y="12437"/>
                    <a:pt x="40168" y="11491"/>
                    <a:pt x="39033" y="9598"/>
                  </a:cubicBezTo>
                  <a:cubicBezTo>
                    <a:pt x="40553" y="7730"/>
                    <a:pt x="42010" y="5830"/>
                    <a:pt x="43435" y="3930"/>
                  </a:cubicBezTo>
                  <a:close/>
                  <a:moveTo>
                    <a:pt x="38716" y="9978"/>
                  </a:moveTo>
                  <a:cubicBezTo>
                    <a:pt x="39096" y="10580"/>
                    <a:pt x="39539" y="11118"/>
                    <a:pt x="40078" y="11562"/>
                  </a:cubicBezTo>
                  <a:cubicBezTo>
                    <a:pt x="40046" y="11593"/>
                    <a:pt x="40015" y="11625"/>
                    <a:pt x="40015" y="11688"/>
                  </a:cubicBezTo>
                  <a:cubicBezTo>
                    <a:pt x="34282" y="27745"/>
                    <a:pt x="28677" y="43864"/>
                    <a:pt x="23167" y="60015"/>
                  </a:cubicBezTo>
                  <a:cubicBezTo>
                    <a:pt x="17656" y="76135"/>
                    <a:pt x="12051" y="92254"/>
                    <a:pt x="7047" y="108564"/>
                  </a:cubicBezTo>
                  <a:cubicBezTo>
                    <a:pt x="7047" y="108627"/>
                    <a:pt x="7079" y="108690"/>
                    <a:pt x="7110" y="108754"/>
                  </a:cubicBezTo>
                  <a:cubicBezTo>
                    <a:pt x="7133" y="108776"/>
                    <a:pt x="7167" y="108787"/>
                    <a:pt x="7204" y="108787"/>
                  </a:cubicBezTo>
                  <a:cubicBezTo>
                    <a:pt x="7270" y="108787"/>
                    <a:pt x="7343" y="108752"/>
                    <a:pt x="7364" y="108690"/>
                  </a:cubicBezTo>
                  <a:cubicBezTo>
                    <a:pt x="13001" y="92571"/>
                    <a:pt x="18195" y="76325"/>
                    <a:pt x="23705" y="60173"/>
                  </a:cubicBezTo>
                  <a:cubicBezTo>
                    <a:pt x="29215" y="44054"/>
                    <a:pt x="34821" y="27966"/>
                    <a:pt x="40521" y="11878"/>
                  </a:cubicBezTo>
                  <a:cubicBezTo>
                    <a:pt x="41155" y="12322"/>
                    <a:pt x="41851" y="12607"/>
                    <a:pt x="42580" y="12797"/>
                  </a:cubicBezTo>
                  <a:cubicBezTo>
                    <a:pt x="42546" y="12790"/>
                    <a:pt x="42510" y="12786"/>
                    <a:pt x="42475" y="12786"/>
                  </a:cubicBezTo>
                  <a:cubicBezTo>
                    <a:pt x="42345" y="12786"/>
                    <a:pt x="42218" y="12838"/>
                    <a:pt x="42168" y="12987"/>
                  </a:cubicBezTo>
                  <a:cubicBezTo>
                    <a:pt x="36721" y="29106"/>
                    <a:pt x="31527" y="45289"/>
                    <a:pt x="26017" y="61409"/>
                  </a:cubicBezTo>
                  <a:cubicBezTo>
                    <a:pt x="20538" y="77496"/>
                    <a:pt x="14743" y="93457"/>
                    <a:pt x="9327" y="109545"/>
                  </a:cubicBezTo>
                  <a:cubicBezTo>
                    <a:pt x="8979" y="109514"/>
                    <a:pt x="8662" y="109419"/>
                    <a:pt x="8345" y="109324"/>
                  </a:cubicBezTo>
                  <a:cubicBezTo>
                    <a:pt x="8155" y="109260"/>
                    <a:pt x="7649" y="109070"/>
                    <a:pt x="7110" y="108785"/>
                  </a:cubicBezTo>
                  <a:cubicBezTo>
                    <a:pt x="5970" y="108184"/>
                    <a:pt x="4577" y="107265"/>
                    <a:pt x="4989" y="106537"/>
                  </a:cubicBezTo>
                  <a:cubicBezTo>
                    <a:pt x="5084" y="106378"/>
                    <a:pt x="4989" y="106220"/>
                    <a:pt x="4862" y="106188"/>
                  </a:cubicBezTo>
                  <a:cubicBezTo>
                    <a:pt x="16864" y="74456"/>
                    <a:pt x="27790" y="42281"/>
                    <a:pt x="38621" y="10137"/>
                  </a:cubicBezTo>
                  <a:cubicBezTo>
                    <a:pt x="38621" y="10105"/>
                    <a:pt x="38653" y="10073"/>
                    <a:pt x="38653" y="10042"/>
                  </a:cubicBezTo>
                  <a:cubicBezTo>
                    <a:pt x="38684" y="10010"/>
                    <a:pt x="38684" y="10010"/>
                    <a:pt x="38716" y="9978"/>
                  </a:cubicBezTo>
                  <a:close/>
                  <a:moveTo>
                    <a:pt x="45208" y="12733"/>
                  </a:moveTo>
                  <a:lnTo>
                    <a:pt x="45208" y="12733"/>
                  </a:lnTo>
                  <a:cubicBezTo>
                    <a:pt x="34314" y="45036"/>
                    <a:pt x="23198" y="77243"/>
                    <a:pt x="12304" y="109545"/>
                  </a:cubicBezTo>
                  <a:cubicBezTo>
                    <a:pt x="11726" y="109607"/>
                    <a:pt x="11176" y="109656"/>
                    <a:pt x="10634" y="109656"/>
                  </a:cubicBezTo>
                  <a:cubicBezTo>
                    <a:pt x="10345" y="109656"/>
                    <a:pt x="10058" y="109642"/>
                    <a:pt x="9771" y="109609"/>
                  </a:cubicBezTo>
                  <a:cubicBezTo>
                    <a:pt x="15724" y="93743"/>
                    <a:pt x="21140" y="77655"/>
                    <a:pt x="26619" y="61599"/>
                  </a:cubicBezTo>
                  <a:cubicBezTo>
                    <a:pt x="32097" y="45511"/>
                    <a:pt x="37671" y="29423"/>
                    <a:pt x="42770" y="13209"/>
                  </a:cubicBezTo>
                  <a:cubicBezTo>
                    <a:pt x="42833" y="13019"/>
                    <a:pt x="42706" y="12860"/>
                    <a:pt x="42580" y="12797"/>
                  </a:cubicBezTo>
                  <a:lnTo>
                    <a:pt x="42580" y="12797"/>
                  </a:lnTo>
                  <a:cubicBezTo>
                    <a:pt x="42958" y="12881"/>
                    <a:pt x="43343" y="12922"/>
                    <a:pt x="43731" y="12922"/>
                  </a:cubicBezTo>
                  <a:cubicBezTo>
                    <a:pt x="44220" y="12922"/>
                    <a:pt x="44714" y="12857"/>
                    <a:pt x="45208" y="12733"/>
                  </a:cubicBezTo>
                  <a:close/>
                  <a:moveTo>
                    <a:pt x="4292" y="106568"/>
                  </a:moveTo>
                  <a:cubicBezTo>
                    <a:pt x="4292" y="106632"/>
                    <a:pt x="4323" y="106695"/>
                    <a:pt x="4355" y="106727"/>
                  </a:cubicBezTo>
                  <a:cubicBezTo>
                    <a:pt x="4228" y="107803"/>
                    <a:pt x="6287" y="109039"/>
                    <a:pt x="6952" y="109355"/>
                  </a:cubicBezTo>
                  <a:cubicBezTo>
                    <a:pt x="8006" y="109893"/>
                    <a:pt x="9182" y="110214"/>
                    <a:pt x="10356" y="110214"/>
                  </a:cubicBezTo>
                  <a:cubicBezTo>
                    <a:pt x="10980" y="110214"/>
                    <a:pt x="11604" y="110123"/>
                    <a:pt x="12209" y="109925"/>
                  </a:cubicBezTo>
                  <a:cubicBezTo>
                    <a:pt x="12209" y="110052"/>
                    <a:pt x="12304" y="110115"/>
                    <a:pt x="12399" y="110115"/>
                  </a:cubicBezTo>
                  <a:cubicBezTo>
                    <a:pt x="12431" y="110147"/>
                    <a:pt x="12431" y="110147"/>
                    <a:pt x="12431" y="110179"/>
                  </a:cubicBezTo>
                  <a:cubicBezTo>
                    <a:pt x="13273" y="111926"/>
                    <a:pt x="11226" y="112966"/>
                    <a:pt x="9802" y="112966"/>
                  </a:cubicBezTo>
                  <a:cubicBezTo>
                    <a:pt x="9781" y="112966"/>
                    <a:pt x="9760" y="112966"/>
                    <a:pt x="9739" y="112966"/>
                  </a:cubicBezTo>
                  <a:cubicBezTo>
                    <a:pt x="8725" y="112902"/>
                    <a:pt x="7617" y="112554"/>
                    <a:pt x="6667" y="112205"/>
                  </a:cubicBezTo>
                  <a:cubicBezTo>
                    <a:pt x="5495" y="111794"/>
                    <a:pt x="4228" y="111129"/>
                    <a:pt x="3627" y="109989"/>
                  </a:cubicBezTo>
                  <a:cubicBezTo>
                    <a:pt x="3057" y="108849"/>
                    <a:pt x="3247" y="107328"/>
                    <a:pt x="4292" y="106568"/>
                  </a:cubicBezTo>
                  <a:close/>
                  <a:moveTo>
                    <a:pt x="2772" y="108817"/>
                  </a:moveTo>
                  <a:cubicBezTo>
                    <a:pt x="2772" y="109007"/>
                    <a:pt x="2803" y="109165"/>
                    <a:pt x="2835" y="109355"/>
                  </a:cubicBezTo>
                  <a:cubicBezTo>
                    <a:pt x="3215" y="111129"/>
                    <a:pt x="4894" y="112142"/>
                    <a:pt x="6477" y="112744"/>
                  </a:cubicBezTo>
                  <a:cubicBezTo>
                    <a:pt x="7496" y="113111"/>
                    <a:pt x="8804" y="113543"/>
                    <a:pt x="10028" y="113543"/>
                  </a:cubicBezTo>
                  <a:cubicBezTo>
                    <a:pt x="10707" y="113543"/>
                    <a:pt x="11360" y="113410"/>
                    <a:pt x="11924" y="113061"/>
                  </a:cubicBezTo>
                  <a:cubicBezTo>
                    <a:pt x="11956" y="113029"/>
                    <a:pt x="12019" y="112997"/>
                    <a:pt x="12051" y="112934"/>
                  </a:cubicBezTo>
                  <a:lnTo>
                    <a:pt x="12051" y="112934"/>
                  </a:lnTo>
                  <a:cubicBezTo>
                    <a:pt x="11620" y="114657"/>
                    <a:pt x="10128" y="115356"/>
                    <a:pt x="8418" y="115356"/>
                  </a:cubicBezTo>
                  <a:cubicBezTo>
                    <a:pt x="4720" y="115356"/>
                    <a:pt x="0" y="112087"/>
                    <a:pt x="2772" y="108817"/>
                  </a:cubicBezTo>
                  <a:close/>
                  <a:moveTo>
                    <a:pt x="45803" y="1"/>
                  </a:moveTo>
                  <a:cubicBezTo>
                    <a:pt x="45721" y="1"/>
                    <a:pt x="45639" y="34"/>
                    <a:pt x="45588" y="98"/>
                  </a:cubicBezTo>
                  <a:cubicBezTo>
                    <a:pt x="43181" y="3296"/>
                    <a:pt x="40711" y="6431"/>
                    <a:pt x="38463" y="9725"/>
                  </a:cubicBezTo>
                  <a:cubicBezTo>
                    <a:pt x="38399" y="9693"/>
                    <a:pt x="38333" y="9676"/>
                    <a:pt x="38268" y="9676"/>
                  </a:cubicBezTo>
                  <a:cubicBezTo>
                    <a:pt x="38139" y="9676"/>
                    <a:pt x="38019" y="9746"/>
                    <a:pt x="37956" y="9915"/>
                  </a:cubicBezTo>
                  <a:cubicBezTo>
                    <a:pt x="27157" y="42059"/>
                    <a:pt x="15629" y="73949"/>
                    <a:pt x="4482" y="105967"/>
                  </a:cubicBezTo>
                  <a:cubicBezTo>
                    <a:pt x="4450" y="105967"/>
                    <a:pt x="4418" y="105967"/>
                    <a:pt x="4387" y="105998"/>
                  </a:cubicBezTo>
                  <a:cubicBezTo>
                    <a:pt x="3468" y="106410"/>
                    <a:pt x="2930" y="107202"/>
                    <a:pt x="2803" y="108120"/>
                  </a:cubicBezTo>
                  <a:cubicBezTo>
                    <a:pt x="2772" y="108152"/>
                    <a:pt x="2772" y="108152"/>
                    <a:pt x="2740" y="108152"/>
                  </a:cubicBezTo>
                  <a:cubicBezTo>
                    <a:pt x="1093" y="109450"/>
                    <a:pt x="1220" y="111319"/>
                    <a:pt x="2170" y="112839"/>
                  </a:cubicBezTo>
                  <a:cubicBezTo>
                    <a:pt x="2708" y="113726"/>
                    <a:pt x="3563" y="114517"/>
                    <a:pt x="4513" y="114961"/>
                  </a:cubicBezTo>
                  <a:cubicBezTo>
                    <a:pt x="5533" y="115428"/>
                    <a:pt x="7023" y="115810"/>
                    <a:pt x="8439" y="115810"/>
                  </a:cubicBezTo>
                  <a:cubicBezTo>
                    <a:pt x="9133" y="115810"/>
                    <a:pt x="9810" y="115718"/>
                    <a:pt x="10404" y="115499"/>
                  </a:cubicBezTo>
                  <a:lnTo>
                    <a:pt x="10594" y="115531"/>
                  </a:lnTo>
                  <a:cubicBezTo>
                    <a:pt x="10594" y="115531"/>
                    <a:pt x="10594" y="115499"/>
                    <a:pt x="10626" y="115467"/>
                  </a:cubicBezTo>
                  <a:cubicBezTo>
                    <a:pt x="10626" y="115467"/>
                    <a:pt x="10626" y="115436"/>
                    <a:pt x="10594" y="115404"/>
                  </a:cubicBezTo>
                  <a:cubicBezTo>
                    <a:pt x="11576" y="114992"/>
                    <a:pt x="12304" y="114169"/>
                    <a:pt x="12399" y="112807"/>
                  </a:cubicBezTo>
                  <a:cubicBezTo>
                    <a:pt x="12399" y="112776"/>
                    <a:pt x="12367" y="112712"/>
                    <a:pt x="12367" y="112681"/>
                  </a:cubicBezTo>
                  <a:cubicBezTo>
                    <a:pt x="13032" y="111984"/>
                    <a:pt x="13254" y="110939"/>
                    <a:pt x="12684" y="110052"/>
                  </a:cubicBezTo>
                  <a:cubicBezTo>
                    <a:pt x="12684" y="110020"/>
                    <a:pt x="12652" y="109989"/>
                    <a:pt x="12652" y="109989"/>
                  </a:cubicBezTo>
                  <a:cubicBezTo>
                    <a:pt x="16104" y="100425"/>
                    <a:pt x="19525" y="90861"/>
                    <a:pt x="22882" y="81265"/>
                  </a:cubicBezTo>
                  <a:cubicBezTo>
                    <a:pt x="30830" y="58495"/>
                    <a:pt x="38463" y="35598"/>
                    <a:pt x="45968" y="12702"/>
                  </a:cubicBezTo>
                  <a:cubicBezTo>
                    <a:pt x="46032" y="12480"/>
                    <a:pt x="45937" y="12353"/>
                    <a:pt x="45778" y="12258"/>
                  </a:cubicBezTo>
                  <a:cubicBezTo>
                    <a:pt x="46317" y="8237"/>
                    <a:pt x="46760" y="4246"/>
                    <a:pt x="46063" y="224"/>
                  </a:cubicBezTo>
                  <a:cubicBezTo>
                    <a:pt x="46044" y="73"/>
                    <a:pt x="45924" y="1"/>
                    <a:pt x="45803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8367327" y="1114215"/>
              <a:ext cx="205486" cy="254368"/>
            </a:xfrm>
            <a:custGeom>
              <a:avLst/>
              <a:gdLst/>
              <a:ahLst/>
              <a:cxnLst/>
              <a:rect l="l" t="t" r="r" b="b"/>
              <a:pathLst>
                <a:path w="6873" h="8508" extrusionOk="0">
                  <a:moveTo>
                    <a:pt x="4403" y="1"/>
                  </a:moveTo>
                  <a:cubicBezTo>
                    <a:pt x="2978" y="1901"/>
                    <a:pt x="1521" y="3801"/>
                    <a:pt x="1" y="5669"/>
                  </a:cubicBezTo>
                  <a:cubicBezTo>
                    <a:pt x="1136" y="7562"/>
                    <a:pt x="3056" y="8508"/>
                    <a:pt x="5150" y="8508"/>
                  </a:cubicBezTo>
                  <a:cubicBezTo>
                    <a:pt x="5509" y="8508"/>
                    <a:pt x="5873" y="8480"/>
                    <a:pt x="6240" y="8424"/>
                  </a:cubicBezTo>
                  <a:cubicBezTo>
                    <a:pt x="6208" y="8393"/>
                    <a:pt x="6208" y="8329"/>
                    <a:pt x="6208" y="8298"/>
                  </a:cubicBezTo>
                  <a:cubicBezTo>
                    <a:pt x="6525" y="6018"/>
                    <a:pt x="6810" y="3706"/>
                    <a:pt x="6873" y="1426"/>
                  </a:cubicBezTo>
                  <a:lnTo>
                    <a:pt x="6873" y="1426"/>
                  </a:lnTo>
                  <a:cubicBezTo>
                    <a:pt x="6761" y="1443"/>
                    <a:pt x="6650" y="1451"/>
                    <a:pt x="6539" y="1451"/>
                  </a:cubicBezTo>
                  <a:cubicBezTo>
                    <a:pt x="5618" y="1451"/>
                    <a:pt x="4770" y="877"/>
                    <a:pt x="4403" y="1"/>
                  </a:cubicBezTo>
                  <a:close/>
                </a:path>
              </a:pathLst>
            </a:custGeom>
            <a:solidFill>
              <a:srgbClr val="FBD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7337200" y="1295060"/>
              <a:ext cx="1061421" cy="2954112"/>
            </a:xfrm>
            <a:custGeom>
              <a:avLst/>
              <a:gdLst/>
              <a:ahLst/>
              <a:cxnLst/>
              <a:rect l="l" t="t" r="r" b="b"/>
              <a:pathLst>
                <a:path w="35502" h="98808" extrusionOk="0">
                  <a:moveTo>
                    <a:pt x="34140" y="0"/>
                  </a:moveTo>
                  <a:cubicBezTo>
                    <a:pt x="34108" y="32"/>
                    <a:pt x="34108" y="32"/>
                    <a:pt x="34077" y="64"/>
                  </a:cubicBezTo>
                  <a:cubicBezTo>
                    <a:pt x="34045" y="95"/>
                    <a:pt x="34045" y="127"/>
                    <a:pt x="34045" y="159"/>
                  </a:cubicBezTo>
                  <a:cubicBezTo>
                    <a:pt x="23214" y="32303"/>
                    <a:pt x="12288" y="64478"/>
                    <a:pt x="286" y="96210"/>
                  </a:cubicBezTo>
                  <a:cubicBezTo>
                    <a:pt x="413" y="96242"/>
                    <a:pt x="508" y="96400"/>
                    <a:pt x="413" y="96559"/>
                  </a:cubicBezTo>
                  <a:cubicBezTo>
                    <a:pt x="1" y="97287"/>
                    <a:pt x="1394" y="98206"/>
                    <a:pt x="2534" y="98807"/>
                  </a:cubicBezTo>
                  <a:lnTo>
                    <a:pt x="2534" y="98776"/>
                  </a:lnTo>
                  <a:cubicBezTo>
                    <a:pt x="2471" y="98712"/>
                    <a:pt x="2471" y="98681"/>
                    <a:pt x="2471" y="98586"/>
                  </a:cubicBezTo>
                  <a:cubicBezTo>
                    <a:pt x="7443" y="82276"/>
                    <a:pt x="13080" y="66157"/>
                    <a:pt x="18591" y="50037"/>
                  </a:cubicBezTo>
                  <a:cubicBezTo>
                    <a:pt x="24101" y="33886"/>
                    <a:pt x="29706" y="17767"/>
                    <a:pt x="35439" y="1710"/>
                  </a:cubicBezTo>
                  <a:cubicBezTo>
                    <a:pt x="35439" y="1647"/>
                    <a:pt x="35470" y="1615"/>
                    <a:pt x="35502" y="1584"/>
                  </a:cubicBezTo>
                  <a:cubicBezTo>
                    <a:pt x="34963" y="1140"/>
                    <a:pt x="34520" y="602"/>
                    <a:pt x="34140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7412959" y="1352821"/>
              <a:ext cx="1060464" cy="2919072"/>
            </a:xfrm>
            <a:custGeom>
              <a:avLst/>
              <a:gdLst/>
              <a:ahLst/>
              <a:cxnLst/>
              <a:rect l="l" t="t" r="r" b="b"/>
              <a:pathLst>
                <a:path w="35470" h="97636" extrusionOk="0">
                  <a:moveTo>
                    <a:pt x="33411" y="0"/>
                  </a:moveTo>
                  <a:cubicBezTo>
                    <a:pt x="27711" y="16056"/>
                    <a:pt x="22105" y="32144"/>
                    <a:pt x="16563" y="48263"/>
                  </a:cubicBezTo>
                  <a:cubicBezTo>
                    <a:pt x="11053" y="64415"/>
                    <a:pt x="5891" y="80661"/>
                    <a:pt x="254" y="96780"/>
                  </a:cubicBezTo>
                  <a:cubicBezTo>
                    <a:pt x="217" y="96854"/>
                    <a:pt x="158" y="96885"/>
                    <a:pt x="103" y="96885"/>
                  </a:cubicBezTo>
                  <a:cubicBezTo>
                    <a:pt x="64" y="96885"/>
                    <a:pt x="27" y="96870"/>
                    <a:pt x="0" y="96844"/>
                  </a:cubicBezTo>
                  <a:lnTo>
                    <a:pt x="0" y="96875"/>
                  </a:lnTo>
                  <a:cubicBezTo>
                    <a:pt x="539" y="97160"/>
                    <a:pt x="1045" y="97350"/>
                    <a:pt x="1235" y="97414"/>
                  </a:cubicBezTo>
                  <a:cubicBezTo>
                    <a:pt x="1552" y="97509"/>
                    <a:pt x="1900" y="97604"/>
                    <a:pt x="2217" y="97635"/>
                  </a:cubicBezTo>
                  <a:cubicBezTo>
                    <a:pt x="7633" y="81547"/>
                    <a:pt x="13428" y="65586"/>
                    <a:pt x="18907" y="49499"/>
                  </a:cubicBezTo>
                  <a:cubicBezTo>
                    <a:pt x="24417" y="33379"/>
                    <a:pt x="29611" y="17196"/>
                    <a:pt x="35058" y="1077"/>
                  </a:cubicBezTo>
                  <a:cubicBezTo>
                    <a:pt x="35108" y="928"/>
                    <a:pt x="35235" y="876"/>
                    <a:pt x="35365" y="876"/>
                  </a:cubicBezTo>
                  <a:cubicBezTo>
                    <a:pt x="35400" y="876"/>
                    <a:pt x="35436" y="880"/>
                    <a:pt x="35470" y="887"/>
                  </a:cubicBezTo>
                  <a:cubicBezTo>
                    <a:pt x="34741" y="728"/>
                    <a:pt x="34045" y="412"/>
                    <a:pt x="3341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7291757" y="4182792"/>
              <a:ext cx="305493" cy="191314"/>
            </a:xfrm>
            <a:custGeom>
              <a:avLst/>
              <a:gdLst/>
              <a:ahLst/>
              <a:cxnLst/>
              <a:rect l="l" t="t" r="r" b="b"/>
              <a:pathLst>
                <a:path w="10218" h="6399" extrusionOk="0">
                  <a:moveTo>
                    <a:pt x="1236" y="0"/>
                  </a:moveTo>
                  <a:cubicBezTo>
                    <a:pt x="191" y="760"/>
                    <a:pt x="1" y="2281"/>
                    <a:pt x="571" y="3421"/>
                  </a:cubicBezTo>
                  <a:cubicBezTo>
                    <a:pt x="1172" y="4561"/>
                    <a:pt x="2439" y="5226"/>
                    <a:pt x="3611" y="5637"/>
                  </a:cubicBezTo>
                  <a:cubicBezTo>
                    <a:pt x="4561" y="5986"/>
                    <a:pt x="5669" y="6334"/>
                    <a:pt x="6683" y="6398"/>
                  </a:cubicBezTo>
                  <a:cubicBezTo>
                    <a:pt x="6704" y="6398"/>
                    <a:pt x="6725" y="6398"/>
                    <a:pt x="6746" y="6398"/>
                  </a:cubicBezTo>
                  <a:cubicBezTo>
                    <a:pt x="8170" y="6398"/>
                    <a:pt x="10217" y="5358"/>
                    <a:pt x="9375" y="3611"/>
                  </a:cubicBezTo>
                  <a:cubicBezTo>
                    <a:pt x="9375" y="3579"/>
                    <a:pt x="9375" y="3579"/>
                    <a:pt x="9343" y="3547"/>
                  </a:cubicBezTo>
                  <a:cubicBezTo>
                    <a:pt x="9248" y="3547"/>
                    <a:pt x="9153" y="3484"/>
                    <a:pt x="9153" y="3357"/>
                  </a:cubicBezTo>
                  <a:cubicBezTo>
                    <a:pt x="8548" y="3555"/>
                    <a:pt x="7924" y="3646"/>
                    <a:pt x="7300" y="3646"/>
                  </a:cubicBezTo>
                  <a:cubicBezTo>
                    <a:pt x="6126" y="3646"/>
                    <a:pt x="4950" y="3325"/>
                    <a:pt x="3896" y="2787"/>
                  </a:cubicBezTo>
                  <a:cubicBezTo>
                    <a:pt x="3231" y="2471"/>
                    <a:pt x="1172" y="1235"/>
                    <a:pt x="1299" y="159"/>
                  </a:cubicBezTo>
                  <a:cubicBezTo>
                    <a:pt x="1267" y="127"/>
                    <a:pt x="1236" y="64"/>
                    <a:pt x="123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7199615" y="4250000"/>
              <a:ext cx="361072" cy="195859"/>
            </a:xfrm>
            <a:custGeom>
              <a:avLst/>
              <a:gdLst/>
              <a:ahLst/>
              <a:cxnLst/>
              <a:rect l="l" t="t" r="r" b="b"/>
              <a:pathLst>
                <a:path w="12077" h="6551" extrusionOk="0">
                  <a:moveTo>
                    <a:pt x="2798" y="1"/>
                  </a:moveTo>
                  <a:lnTo>
                    <a:pt x="2798" y="1"/>
                  </a:lnTo>
                  <a:cubicBezTo>
                    <a:pt x="0" y="3276"/>
                    <a:pt x="4747" y="6550"/>
                    <a:pt x="8454" y="6550"/>
                  </a:cubicBezTo>
                  <a:cubicBezTo>
                    <a:pt x="10161" y="6550"/>
                    <a:pt x="11647" y="5856"/>
                    <a:pt x="12077" y="4150"/>
                  </a:cubicBezTo>
                  <a:lnTo>
                    <a:pt x="12077" y="4150"/>
                  </a:lnTo>
                  <a:cubicBezTo>
                    <a:pt x="12045" y="4181"/>
                    <a:pt x="11982" y="4213"/>
                    <a:pt x="11950" y="4245"/>
                  </a:cubicBezTo>
                  <a:cubicBezTo>
                    <a:pt x="11386" y="4594"/>
                    <a:pt x="10733" y="4727"/>
                    <a:pt x="10054" y="4727"/>
                  </a:cubicBezTo>
                  <a:cubicBezTo>
                    <a:pt x="8830" y="4727"/>
                    <a:pt x="7522" y="4295"/>
                    <a:pt x="6503" y="3928"/>
                  </a:cubicBezTo>
                  <a:cubicBezTo>
                    <a:pt x="4920" y="3326"/>
                    <a:pt x="3241" y="2313"/>
                    <a:pt x="2861" y="539"/>
                  </a:cubicBezTo>
                  <a:cubicBezTo>
                    <a:pt x="2829" y="349"/>
                    <a:pt x="2798" y="191"/>
                    <a:pt x="2798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7200871" y="4367883"/>
              <a:ext cx="316256" cy="190357"/>
            </a:xfrm>
            <a:custGeom>
              <a:avLst/>
              <a:gdLst/>
              <a:ahLst/>
              <a:cxnLst/>
              <a:rect l="l" t="t" r="r" b="b"/>
              <a:pathLst>
                <a:path w="10578" h="6367" extrusionOk="0">
                  <a:moveTo>
                    <a:pt x="1944" y="1"/>
                  </a:moveTo>
                  <a:cubicBezTo>
                    <a:pt x="1877" y="1"/>
                    <a:pt x="1806" y="32"/>
                    <a:pt x="1742" y="112"/>
                  </a:cubicBezTo>
                  <a:cubicBezTo>
                    <a:pt x="0" y="2455"/>
                    <a:pt x="2281" y="4894"/>
                    <a:pt x="4529" y="5654"/>
                  </a:cubicBezTo>
                  <a:cubicBezTo>
                    <a:pt x="5396" y="5958"/>
                    <a:pt x="6678" y="6366"/>
                    <a:pt x="7786" y="6366"/>
                  </a:cubicBezTo>
                  <a:cubicBezTo>
                    <a:pt x="8177" y="6366"/>
                    <a:pt x="8546" y="6316"/>
                    <a:pt x="8868" y="6192"/>
                  </a:cubicBezTo>
                  <a:cubicBezTo>
                    <a:pt x="10261" y="5654"/>
                    <a:pt x="10293" y="4007"/>
                    <a:pt x="10578" y="2772"/>
                  </a:cubicBezTo>
                  <a:lnTo>
                    <a:pt x="10388" y="2740"/>
                  </a:lnTo>
                  <a:cubicBezTo>
                    <a:pt x="10040" y="3278"/>
                    <a:pt x="9976" y="3912"/>
                    <a:pt x="9660" y="4482"/>
                  </a:cubicBezTo>
                  <a:cubicBezTo>
                    <a:pt x="9127" y="5414"/>
                    <a:pt x="8377" y="5695"/>
                    <a:pt x="7547" y="5695"/>
                  </a:cubicBezTo>
                  <a:cubicBezTo>
                    <a:pt x="6996" y="5695"/>
                    <a:pt x="6409" y="5571"/>
                    <a:pt x="5828" y="5432"/>
                  </a:cubicBezTo>
                  <a:cubicBezTo>
                    <a:pt x="3611" y="4925"/>
                    <a:pt x="317" y="3057"/>
                    <a:pt x="2122" y="365"/>
                  </a:cubicBezTo>
                  <a:cubicBezTo>
                    <a:pt x="2186" y="270"/>
                    <a:pt x="2186" y="175"/>
                    <a:pt x="2122" y="80"/>
                  </a:cubicBezTo>
                  <a:cubicBezTo>
                    <a:pt x="2075" y="32"/>
                    <a:pt x="2011" y="1"/>
                    <a:pt x="1944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7210348" y="4370245"/>
              <a:ext cx="301098" cy="167904"/>
            </a:xfrm>
            <a:custGeom>
              <a:avLst/>
              <a:gdLst/>
              <a:ahLst/>
              <a:cxnLst/>
              <a:rect l="l" t="t" r="r" b="b"/>
              <a:pathLst>
                <a:path w="10071" h="5616" extrusionOk="0">
                  <a:moveTo>
                    <a:pt x="1805" y="1"/>
                  </a:moveTo>
                  <a:cubicBezTo>
                    <a:pt x="1869" y="96"/>
                    <a:pt x="1869" y="191"/>
                    <a:pt x="1805" y="286"/>
                  </a:cubicBezTo>
                  <a:cubicBezTo>
                    <a:pt x="0" y="2978"/>
                    <a:pt x="3294" y="4846"/>
                    <a:pt x="5511" y="5353"/>
                  </a:cubicBezTo>
                  <a:cubicBezTo>
                    <a:pt x="6092" y="5492"/>
                    <a:pt x="6679" y="5616"/>
                    <a:pt x="7230" y="5616"/>
                  </a:cubicBezTo>
                  <a:cubicBezTo>
                    <a:pt x="8060" y="5616"/>
                    <a:pt x="8810" y="5335"/>
                    <a:pt x="9343" y="4403"/>
                  </a:cubicBezTo>
                  <a:cubicBezTo>
                    <a:pt x="9659" y="3833"/>
                    <a:pt x="9723" y="3199"/>
                    <a:pt x="10071" y="2629"/>
                  </a:cubicBezTo>
                  <a:lnTo>
                    <a:pt x="10071" y="2629"/>
                  </a:lnTo>
                  <a:cubicBezTo>
                    <a:pt x="9465" y="2852"/>
                    <a:pt x="8774" y="2947"/>
                    <a:pt x="8066" y="2947"/>
                  </a:cubicBezTo>
                  <a:cubicBezTo>
                    <a:pt x="6663" y="2947"/>
                    <a:pt x="5191" y="2575"/>
                    <a:pt x="4180" y="2091"/>
                  </a:cubicBezTo>
                  <a:cubicBezTo>
                    <a:pt x="3230" y="1679"/>
                    <a:pt x="2375" y="888"/>
                    <a:pt x="1837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5021477" y="1209125"/>
            <a:ext cx="1841153" cy="1642419"/>
            <a:chOff x="5021477" y="1209125"/>
            <a:chExt cx="1841153" cy="1642419"/>
          </a:xfrm>
        </p:grpSpPr>
        <p:sp>
          <p:nvSpPr>
            <p:cNvPr id="216" name="Google Shape;216;p18"/>
            <p:cNvSpPr/>
            <p:nvPr/>
          </p:nvSpPr>
          <p:spPr>
            <a:xfrm>
              <a:off x="5021477" y="1209723"/>
              <a:ext cx="1841153" cy="1641821"/>
            </a:xfrm>
            <a:custGeom>
              <a:avLst/>
              <a:gdLst/>
              <a:ahLst/>
              <a:cxnLst/>
              <a:rect l="l" t="t" r="r" b="b"/>
              <a:pathLst>
                <a:path w="55561" h="54915" extrusionOk="0">
                  <a:moveTo>
                    <a:pt x="52452" y="0"/>
                  </a:moveTo>
                  <a:cubicBezTo>
                    <a:pt x="51501" y="0"/>
                    <a:pt x="50589" y="610"/>
                    <a:pt x="50652" y="1841"/>
                  </a:cubicBezTo>
                  <a:cubicBezTo>
                    <a:pt x="51158" y="10170"/>
                    <a:pt x="51507" y="18530"/>
                    <a:pt x="51633" y="26891"/>
                  </a:cubicBezTo>
                  <a:cubicBezTo>
                    <a:pt x="51697" y="31008"/>
                    <a:pt x="51697" y="35125"/>
                    <a:pt x="51665" y="39210"/>
                  </a:cubicBezTo>
                  <a:cubicBezTo>
                    <a:pt x="51665" y="41205"/>
                    <a:pt x="51633" y="43200"/>
                    <a:pt x="51602" y="45164"/>
                  </a:cubicBezTo>
                  <a:cubicBezTo>
                    <a:pt x="51570" y="46304"/>
                    <a:pt x="51538" y="47444"/>
                    <a:pt x="51507" y="48584"/>
                  </a:cubicBezTo>
                  <a:cubicBezTo>
                    <a:pt x="51507" y="49059"/>
                    <a:pt x="51602" y="49914"/>
                    <a:pt x="51507" y="50548"/>
                  </a:cubicBezTo>
                  <a:cubicBezTo>
                    <a:pt x="50890" y="50657"/>
                    <a:pt x="50195" y="50684"/>
                    <a:pt x="49501" y="50684"/>
                  </a:cubicBezTo>
                  <a:cubicBezTo>
                    <a:pt x="48849" y="50684"/>
                    <a:pt x="48197" y="50661"/>
                    <a:pt x="47609" y="50661"/>
                  </a:cubicBezTo>
                  <a:cubicBezTo>
                    <a:pt x="47377" y="50661"/>
                    <a:pt x="47155" y="50664"/>
                    <a:pt x="46946" y="50674"/>
                  </a:cubicBezTo>
                  <a:cubicBezTo>
                    <a:pt x="44856" y="50769"/>
                    <a:pt x="42798" y="50864"/>
                    <a:pt x="40739" y="50959"/>
                  </a:cubicBezTo>
                  <a:cubicBezTo>
                    <a:pt x="38761" y="51044"/>
                    <a:pt x="32802" y="51219"/>
                    <a:pt x="27122" y="51219"/>
                  </a:cubicBezTo>
                  <a:cubicBezTo>
                    <a:pt x="22163" y="51219"/>
                    <a:pt x="17418" y="51085"/>
                    <a:pt x="15721" y="50643"/>
                  </a:cubicBezTo>
                  <a:cubicBezTo>
                    <a:pt x="12617" y="49851"/>
                    <a:pt x="10084" y="47919"/>
                    <a:pt x="7867" y="45671"/>
                  </a:cubicBezTo>
                  <a:cubicBezTo>
                    <a:pt x="5777" y="43549"/>
                    <a:pt x="4035" y="40319"/>
                    <a:pt x="1375" y="38893"/>
                  </a:cubicBezTo>
                  <a:cubicBezTo>
                    <a:pt x="1224" y="38815"/>
                    <a:pt x="1077" y="38780"/>
                    <a:pt x="938" y="38780"/>
                  </a:cubicBezTo>
                  <a:cubicBezTo>
                    <a:pt x="404" y="38780"/>
                    <a:pt x="1" y="39303"/>
                    <a:pt x="76" y="39907"/>
                  </a:cubicBezTo>
                  <a:cubicBezTo>
                    <a:pt x="424" y="42472"/>
                    <a:pt x="2420" y="44816"/>
                    <a:pt x="4003" y="46716"/>
                  </a:cubicBezTo>
                  <a:cubicBezTo>
                    <a:pt x="5682" y="48774"/>
                    <a:pt x="7613" y="50611"/>
                    <a:pt x="9830" y="52036"/>
                  </a:cubicBezTo>
                  <a:cubicBezTo>
                    <a:pt x="13500" y="54405"/>
                    <a:pt x="23638" y="54914"/>
                    <a:pt x="31900" y="54914"/>
                  </a:cubicBezTo>
                  <a:cubicBezTo>
                    <a:pt x="36117" y="54914"/>
                    <a:pt x="39845" y="54782"/>
                    <a:pt x="41974" y="54696"/>
                  </a:cubicBezTo>
                  <a:cubicBezTo>
                    <a:pt x="45395" y="54538"/>
                    <a:pt x="48878" y="54538"/>
                    <a:pt x="52298" y="54253"/>
                  </a:cubicBezTo>
                  <a:cubicBezTo>
                    <a:pt x="55497" y="54000"/>
                    <a:pt x="55307" y="51118"/>
                    <a:pt x="55370" y="48584"/>
                  </a:cubicBezTo>
                  <a:cubicBezTo>
                    <a:pt x="55529" y="41332"/>
                    <a:pt x="55560" y="34111"/>
                    <a:pt x="55465" y="26891"/>
                  </a:cubicBezTo>
                  <a:cubicBezTo>
                    <a:pt x="55339" y="18530"/>
                    <a:pt x="54990" y="10170"/>
                    <a:pt x="54484" y="1841"/>
                  </a:cubicBezTo>
                  <a:cubicBezTo>
                    <a:pt x="54404" y="618"/>
                    <a:pt x="53408" y="0"/>
                    <a:pt x="5245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6753354" y="1222100"/>
              <a:ext cx="50402" cy="1565403"/>
            </a:xfrm>
            <a:custGeom>
              <a:avLst/>
              <a:gdLst/>
              <a:ahLst/>
              <a:cxnLst/>
              <a:rect l="l" t="t" r="r" b="b"/>
              <a:pathLst>
                <a:path w="1521" h="52359" extrusionOk="0">
                  <a:moveTo>
                    <a:pt x="813" y="0"/>
                  </a:moveTo>
                  <a:cubicBezTo>
                    <a:pt x="761" y="0"/>
                    <a:pt x="711" y="24"/>
                    <a:pt x="697" y="65"/>
                  </a:cubicBezTo>
                  <a:cubicBezTo>
                    <a:pt x="666" y="97"/>
                    <a:pt x="666" y="97"/>
                    <a:pt x="666" y="128"/>
                  </a:cubicBezTo>
                  <a:cubicBezTo>
                    <a:pt x="1" y="17293"/>
                    <a:pt x="412" y="34553"/>
                    <a:pt x="381" y="51717"/>
                  </a:cubicBezTo>
                  <a:lnTo>
                    <a:pt x="381" y="51970"/>
                  </a:lnTo>
                  <a:lnTo>
                    <a:pt x="381" y="52097"/>
                  </a:lnTo>
                  <a:cubicBezTo>
                    <a:pt x="381" y="52271"/>
                    <a:pt x="515" y="52358"/>
                    <a:pt x="650" y="52358"/>
                  </a:cubicBezTo>
                  <a:cubicBezTo>
                    <a:pt x="785" y="52358"/>
                    <a:pt x="919" y="52271"/>
                    <a:pt x="919" y="52097"/>
                  </a:cubicBezTo>
                  <a:cubicBezTo>
                    <a:pt x="983" y="34806"/>
                    <a:pt x="1521" y="17420"/>
                    <a:pt x="951" y="128"/>
                  </a:cubicBezTo>
                  <a:cubicBezTo>
                    <a:pt x="951" y="39"/>
                    <a:pt x="880" y="0"/>
                    <a:pt x="813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5052327" y="1223087"/>
              <a:ext cx="1724244" cy="1559454"/>
            </a:xfrm>
            <a:custGeom>
              <a:avLst/>
              <a:gdLst/>
              <a:ahLst/>
              <a:cxnLst/>
              <a:rect l="l" t="t" r="r" b="b"/>
              <a:pathLst>
                <a:path w="52033" h="52160" extrusionOk="0">
                  <a:moveTo>
                    <a:pt x="51684" y="0"/>
                  </a:moveTo>
                  <a:cubicBezTo>
                    <a:pt x="51652" y="64"/>
                    <a:pt x="51589" y="95"/>
                    <a:pt x="51494" y="95"/>
                  </a:cubicBezTo>
                  <a:cubicBezTo>
                    <a:pt x="43713" y="115"/>
                    <a:pt x="30655" y="207"/>
                    <a:pt x="18852" y="207"/>
                  </a:cubicBezTo>
                  <a:cubicBezTo>
                    <a:pt x="11584" y="207"/>
                    <a:pt x="4792" y="172"/>
                    <a:pt x="0" y="6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80" y="12636"/>
                    <a:pt x="222" y="25209"/>
                    <a:pt x="95" y="37781"/>
                  </a:cubicBezTo>
                  <a:cubicBezTo>
                    <a:pt x="972" y="37860"/>
                    <a:pt x="1842" y="37901"/>
                    <a:pt x="2706" y="37901"/>
                  </a:cubicBezTo>
                  <a:cubicBezTo>
                    <a:pt x="6021" y="37901"/>
                    <a:pt x="9236" y="37301"/>
                    <a:pt x="12351" y="35945"/>
                  </a:cubicBezTo>
                  <a:cubicBezTo>
                    <a:pt x="12408" y="35920"/>
                    <a:pt x="12462" y="35909"/>
                    <a:pt x="12513" y="35909"/>
                  </a:cubicBezTo>
                  <a:cubicBezTo>
                    <a:pt x="12660" y="35909"/>
                    <a:pt x="12771" y="36009"/>
                    <a:pt x="12795" y="36198"/>
                  </a:cubicBezTo>
                  <a:cubicBezTo>
                    <a:pt x="13206" y="41740"/>
                    <a:pt x="14568" y="47092"/>
                    <a:pt x="16880" y="52159"/>
                  </a:cubicBezTo>
                  <a:lnTo>
                    <a:pt x="18843" y="52159"/>
                  </a:lnTo>
                  <a:cubicBezTo>
                    <a:pt x="25177" y="52096"/>
                    <a:pt x="45192" y="51684"/>
                    <a:pt x="51494" y="51557"/>
                  </a:cubicBezTo>
                  <a:cubicBezTo>
                    <a:pt x="51621" y="51557"/>
                    <a:pt x="51684" y="51621"/>
                    <a:pt x="51716" y="51684"/>
                  </a:cubicBezTo>
                  <a:cubicBezTo>
                    <a:pt x="51779" y="34520"/>
                    <a:pt x="51336" y="17260"/>
                    <a:pt x="52001" y="95"/>
                  </a:cubicBezTo>
                  <a:cubicBezTo>
                    <a:pt x="52001" y="64"/>
                    <a:pt x="52001" y="64"/>
                    <a:pt x="52032" y="32"/>
                  </a:cubicBezTo>
                  <a:lnTo>
                    <a:pt x="51684" y="0"/>
                  </a:lnTo>
                  <a:close/>
                </a:path>
              </a:pathLst>
            </a:custGeom>
            <a:solidFill>
              <a:srgbClr val="C7CE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055475" y="2317581"/>
              <a:ext cx="533149" cy="464936"/>
            </a:xfrm>
            <a:custGeom>
              <a:avLst/>
              <a:gdLst/>
              <a:ahLst/>
              <a:cxnLst/>
              <a:rect l="l" t="t" r="r" b="b"/>
              <a:pathLst>
                <a:path w="16089" h="15551" extrusionOk="0">
                  <a:moveTo>
                    <a:pt x="12161" y="1"/>
                  </a:moveTo>
                  <a:cubicBezTo>
                    <a:pt x="9324" y="1164"/>
                    <a:pt x="6332" y="1814"/>
                    <a:pt x="3300" y="1814"/>
                  </a:cubicBezTo>
                  <a:cubicBezTo>
                    <a:pt x="2204" y="1814"/>
                    <a:pt x="1102" y="1729"/>
                    <a:pt x="0" y="1552"/>
                  </a:cubicBezTo>
                  <a:cubicBezTo>
                    <a:pt x="0" y="1616"/>
                    <a:pt x="0" y="1679"/>
                    <a:pt x="0" y="1742"/>
                  </a:cubicBezTo>
                  <a:cubicBezTo>
                    <a:pt x="5162" y="6683"/>
                    <a:pt x="10324" y="11243"/>
                    <a:pt x="16056" y="15550"/>
                  </a:cubicBezTo>
                  <a:lnTo>
                    <a:pt x="16088" y="15550"/>
                  </a:lnTo>
                  <a:cubicBezTo>
                    <a:pt x="13903" y="10610"/>
                    <a:pt x="12573" y="5384"/>
                    <a:pt x="12161" y="1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032379" y="1215403"/>
              <a:ext cx="1758872" cy="1580442"/>
            </a:xfrm>
            <a:custGeom>
              <a:avLst/>
              <a:gdLst/>
              <a:ahLst/>
              <a:cxnLst/>
              <a:rect l="l" t="t" r="r" b="b"/>
              <a:pathLst>
                <a:path w="53078" h="52862" extrusionOk="0">
                  <a:moveTo>
                    <a:pt x="8383" y="0"/>
                  </a:moveTo>
                  <a:cubicBezTo>
                    <a:pt x="6419" y="0"/>
                    <a:pt x="4470" y="88"/>
                    <a:pt x="2566" y="352"/>
                  </a:cubicBezTo>
                  <a:cubicBezTo>
                    <a:pt x="2332" y="203"/>
                    <a:pt x="2052" y="128"/>
                    <a:pt x="1773" y="128"/>
                  </a:cubicBezTo>
                  <a:cubicBezTo>
                    <a:pt x="1106" y="128"/>
                    <a:pt x="444" y="558"/>
                    <a:pt x="444" y="1429"/>
                  </a:cubicBezTo>
                  <a:cubicBezTo>
                    <a:pt x="507" y="7541"/>
                    <a:pt x="539" y="13622"/>
                    <a:pt x="571" y="19734"/>
                  </a:cubicBezTo>
                  <a:cubicBezTo>
                    <a:pt x="602" y="22711"/>
                    <a:pt x="602" y="25688"/>
                    <a:pt x="634" y="28664"/>
                  </a:cubicBezTo>
                  <a:cubicBezTo>
                    <a:pt x="666" y="31008"/>
                    <a:pt x="602" y="33415"/>
                    <a:pt x="919" y="35727"/>
                  </a:cubicBezTo>
                  <a:cubicBezTo>
                    <a:pt x="0" y="37247"/>
                    <a:pt x="1742" y="38355"/>
                    <a:pt x="3262" y="38482"/>
                  </a:cubicBezTo>
                  <a:cubicBezTo>
                    <a:pt x="3833" y="38523"/>
                    <a:pt x="4409" y="38545"/>
                    <a:pt x="4987" y="38545"/>
                  </a:cubicBezTo>
                  <a:cubicBezTo>
                    <a:pt x="7490" y="38545"/>
                    <a:pt x="10036" y="38141"/>
                    <a:pt x="12351" y="37215"/>
                  </a:cubicBezTo>
                  <a:cubicBezTo>
                    <a:pt x="13143" y="42440"/>
                    <a:pt x="14632" y="48616"/>
                    <a:pt x="18115" y="52574"/>
                  </a:cubicBezTo>
                  <a:cubicBezTo>
                    <a:pt x="18293" y="52777"/>
                    <a:pt x="18492" y="52861"/>
                    <a:pt x="18682" y="52861"/>
                  </a:cubicBezTo>
                  <a:cubicBezTo>
                    <a:pt x="19239" y="52861"/>
                    <a:pt x="19728" y="52143"/>
                    <a:pt x="19445" y="51529"/>
                  </a:cubicBezTo>
                  <a:cubicBezTo>
                    <a:pt x="18337" y="48996"/>
                    <a:pt x="16722" y="46747"/>
                    <a:pt x="15740" y="44087"/>
                  </a:cubicBezTo>
                  <a:cubicBezTo>
                    <a:pt x="14790" y="41490"/>
                    <a:pt x="14157" y="38767"/>
                    <a:pt x="13903" y="36012"/>
                  </a:cubicBezTo>
                  <a:cubicBezTo>
                    <a:pt x="13855" y="35510"/>
                    <a:pt x="13483" y="35170"/>
                    <a:pt x="13044" y="35170"/>
                  </a:cubicBezTo>
                  <a:cubicBezTo>
                    <a:pt x="12902" y="35170"/>
                    <a:pt x="12752" y="35206"/>
                    <a:pt x="12605" y="35283"/>
                  </a:cubicBezTo>
                  <a:cubicBezTo>
                    <a:pt x="10926" y="36075"/>
                    <a:pt x="9153" y="36518"/>
                    <a:pt x="7316" y="36740"/>
                  </a:cubicBezTo>
                  <a:cubicBezTo>
                    <a:pt x="6556" y="36803"/>
                    <a:pt x="5796" y="36867"/>
                    <a:pt x="5036" y="36898"/>
                  </a:cubicBezTo>
                  <a:cubicBezTo>
                    <a:pt x="4951" y="36898"/>
                    <a:pt x="4648" y="36911"/>
                    <a:pt x="4279" y="36911"/>
                  </a:cubicBezTo>
                  <a:cubicBezTo>
                    <a:pt x="3817" y="36911"/>
                    <a:pt x="3252" y="36891"/>
                    <a:pt x="2882" y="36803"/>
                  </a:cubicBezTo>
                  <a:cubicBezTo>
                    <a:pt x="3389" y="34143"/>
                    <a:pt x="3262" y="31388"/>
                    <a:pt x="3262" y="28664"/>
                  </a:cubicBezTo>
                  <a:cubicBezTo>
                    <a:pt x="3262" y="25688"/>
                    <a:pt x="3262" y="22711"/>
                    <a:pt x="3231" y="19734"/>
                  </a:cubicBezTo>
                  <a:cubicBezTo>
                    <a:pt x="3199" y="13907"/>
                    <a:pt x="3167" y="8080"/>
                    <a:pt x="3136" y="2253"/>
                  </a:cubicBezTo>
                  <a:lnTo>
                    <a:pt x="3136" y="2253"/>
                  </a:lnTo>
                  <a:cubicBezTo>
                    <a:pt x="8361" y="3393"/>
                    <a:pt x="14157" y="3076"/>
                    <a:pt x="19382" y="3203"/>
                  </a:cubicBezTo>
                  <a:cubicBezTo>
                    <a:pt x="22391" y="3266"/>
                    <a:pt x="28843" y="3290"/>
                    <a:pt x="35296" y="3290"/>
                  </a:cubicBezTo>
                  <a:cubicBezTo>
                    <a:pt x="41748" y="3290"/>
                    <a:pt x="48201" y="3266"/>
                    <a:pt x="51209" y="3234"/>
                  </a:cubicBezTo>
                  <a:cubicBezTo>
                    <a:pt x="53068" y="3203"/>
                    <a:pt x="53078" y="321"/>
                    <a:pt x="51240" y="321"/>
                  </a:cubicBezTo>
                  <a:cubicBezTo>
                    <a:pt x="51230" y="321"/>
                    <a:pt x="51219" y="321"/>
                    <a:pt x="51209" y="321"/>
                  </a:cubicBezTo>
                  <a:cubicBezTo>
                    <a:pt x="47985" y="389"/>
                    <a:pt x="40813" y="420"/>
                    <a:pt x="33920" y="420"/>
                  </a:cubicBezTo>
                  <a:cubicBezTo>
                    <a:pt x="27950" y="420"/>
                    <a:pt x="22189" y="397"/>
                    <a:pt x="19382" y="352"/>
                  </a:cubicBezTo>
                  <a:cubicBezTo>
                    <a:pt x="15807" y="311"/>
                    <a:pt x="12070" y="0"/>
                    <a:pt x="8383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5078537" y="1633736"/>
              <a:ext cx="1631922" cy="55878"/>
            </a:xfrm>
            <a:custGeom>
              <a:avLst/>
              <a:gdLst/>
              <a:ahLst/>
              <a:cxnLst/>
              <a:rect l="l" t="t" r="r" b="b"/>
              <a:pathLst>
                <a:path w="49247" h="1869" extrusionOk="0">
                  <a:moveTo>
                    <a:pt x="6431" y="0"/>
                  </a:moveTo>
                  <a:cubicBezTo>
                    <a:pt x="4334" y="0"/>
                    <a:pt x="2260" y="105"/>
                    <a:pt x="254" y="420"/>
                  </a:cubicBezTo>
                  <a:cubicBezTo>
                    <a:pt x="1" y="483"/>
                    <a:pt x="1" y="863"/>
                    <a:pt x="254" y="926"/>
                  </a:cubicBezTo>
                  <a:cubicBezTo>
                    <a:pt x="3443" y="1598"/>
                    <a:pt x="6841" y="1720"/>
                    <a:pt x="10221" y="1720"/>
                  </a:cubicBezTo>
                  <a:cubicBezTo>
                    <a:pt x="12157" y="1720"/>
                    <a:pt x="14088" y="1680"/>
                    <a:pt x="15971" y="1680"/>
                  </a:cubicBezTo>
                  <a:cubicBezTo>
                    <a:pt x="16382" y="1680"/>
                    <a:pt x="16791" y="1682"/>
                    <a:pt x="17197" y="1687"/>
                  </a:cubicBezTo>
                  <a:cubicBezTo>
                    <a:pt x="20929" y="1707"/>
                    <a:pt x="30303" y="1868"/>
                    <a:pt x="38131" y="1868"/>
                  </a:cubicBezTo>
                  <a:cubicBezTo>
                    <a:pt x="42591" y="1868"/>
                    <a:pt x="46550" y="1816"/>
                    <a:pt x="48676" y="1655"/>
                  </a:cubicBezTo>
                  <a:cubicBezTo>
                    <a:pt x="49246" y="1592"/>
                    <a:pt x="49246" y="800"/>
                    <a:pt x="48676" y="768"/>
                  </a:cubicBezTo>
                  <a:cubicBezTo>
                    <a:pt x="45312" y="459"/>
                    <a:pt x="37364" y="421"/>
                    <a:pt x="30096" y="421"/>
                  </a:cubicBezTo>
                  <a:cubicBezTo>
                    <a:pt x="27756" y="421"/>
                    <a:pt x="25486" y="425"/>
                    <a:pt x="23463" y="425"/>
                  </a:cubicBezTo>
                  <a:cubicBezTo>
                    <a:pt x="20826" y="425"/>
                    <a:pt x="18609" y="419"/>
                    <a:pt x="17197" y="388"/>
                  </a:cubicBezTo>
                  <a:cubicBezTo>
                    <a:pt x="13696" y="308"/>
                    <a:pt x="10030" y="0"/>
                    <a:pt x="6431" y="0"/>
                  </a:cubicBezTo>
                  <a:close/>
                </a:path>
              </a:pathLst>
            </a:custGeom>
            <a:solidFill>
              <a:srgbClr val="B0B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5027144" y="1209125"/>
              <a:ext cx="1742072" cy="1595809"/>
            </a:xfrm>
            <a:custGeom>
              <a:avLst/>
              <a:gdLst/>
              <a:ahLst/>
              <a:cxnLst/>
              <a:rect l="l" t="t" r="r" b="b"/>
              <a:pathLst>
                <a:path w="52571" h="53376" extrusionOk="0">
                  <a:moveTo>
                    <a:pt x="13016" y="37077"/>
                  </a:moveTo>
                  <a:cubicBezTo>
                    <a:pt x="13428" y="42460"/>
                    <a:pt x="14758" y="47686"/>
                    <a:pt x="16943" y="52626"/>
                  </a:cubicBezTo>
                  <a:lnTo>
                    <a:pt x="16911" y="52626"/>
                  </a:lnTo>
                  <a:cubicBezTo>
                    <a:pt x="11179" y="48319"/>
                    <a:pt x="6017" y="43759"/>
                    <a:pt x="855" y="38818"/>
                  </a:cubicBezTo>
                  <a:cubicBezTo>
                    <a:pt x="855" y="38755"/>
                    <a:pt x="855" y="38692"/>
                    <a:pt x="855" y="38628"/>
                  </a:cubicBezTo>
                  <a:cubicBezTo>
                    <a:pt x="1957" y="38805"/>
                    <a:pt x="3059" y="38890"/>
                    <a:pt x="4155" y="38890"/>
                  </a:cubicBezTo>
                  <a:cubicBezTo>
                    <a:pt x="7187" y="38890"/>
                    <a:pt x="10179" y="38240"/>
                    <a:pt x="13016" y="37077"/>
                  </a:cubicBezTo>
                  <a:close/>
                  <a:moveTo>
                    <a:pt x="26226" y="0"/>
                  </a:moveTo>
                  <a:cubicBezTo>
                    <a:pt x="16405" y="0"/>
                    <a:pt x="6587" y="40"/>
                    <a:pt x="222" y="214"/>
                  </a:cubicBezTo>
                  <a:cubicBezTo>
                    <a:pt x="0" y="214"/>
                    <a:pt x="0" y="531"/>
                    <a:pt x="222" y="531"/>
                  </a:cubicBezTo>
                  <a:lnTo>
                    <a:pt x="475" y="531"/>
                  </a:lnTo>
                  <a:cubicBezTo>
                    <a:pt x="475" y="562"/>
                    <a:pt x="475" y="562"/>
                    <a:pt x="475" y="562"/>
                  </a:cubicBezTo>
                  <a:cubicBezTo>
                    <a:pt x="0" y="13103"/>
                    <a:pt x="95" y="25708"/>
                    <a:pt x="158" y="38312"/>
                  </a:cubicBezTo>
                  <a:cubicBezTo>
                    <a:pt x="222" y="38343"/>
                    <a:pt x="253" y="38407"/>
                    <a:pt x="317" y="38470"/>
                  </a:cubicBezTo>
                  <a:cubicBezTo>
                    <a:pt x="253" y="38533"/>
                    <a:pt x="222" y="38628"/>
                    <a:pt x="285" y="38723"/>
                  </a:cubicBezTo>
                  <a:cubicBezTo>
                    <a:pt x="4846" y="44234"/>
                    <a:pt x="10673" y="49238"/>
                    <a:pt x="16658" y="53133"/>
                  </a:cubicBezTo>
                  <a:cubicBezTo>
                    <a:pt x="16719" y="53181"/>
                    <a:pt x="16774" y="53202"/>
                    <a:pt x="16824" y="53202"/>
                  </a:cubicBezTo>
                  <a:cubicBezTo>
                    <a:pt x="16904" y="53202"/>
                    <a:pt x="16967" y="53148"/>
                    <a:pt x="17006" y="53069"/>
                  </a:cubicBezTo>
                  <a:cubicBezTo>
                    <a:pt x="17101" y="53133"/>
                    <a:pt x="17165" y="53196"/>
                    <a:pt x="17260" y="53259"/>
                  </a:cubicBezTo>
                  <a:cubicBezTo>
                    <a:pt x="17291" y="53259"/>
                    <a:pt x="17291" y="53291"/>
                    <a:pt x="17323" y="53291"/>
                  </a:cubicBezTo>
                  <a:cubicBezTo>
                    <a:pt x="17355" y="53323"/>
                    <a:pt x="17386" y="53355"/>
                    <a:pt x="17418" y="53355"/>
                  </a:cubicBezTo>
                  <a:cubicBezTo>
                    <a:pt x="18447" y="53368"/>
                    <a:pt x="19769" y="53375"/>
                    <a:pt x="21298" y="53375"/>
                  </a:cubicBezTo>
                  <a:cubicBezTo>
                    <a:pt x="30259" y="53375"/>
                    <a:pt x="46329" y="53131"/>
                    <a:pt x="52254" y="52563"/>
                  </a:cubicBezTo>
                  <a:cubicBezTo>
                    <a:pt x="52381" y="52563"/>
                    <a:pt x="52444" y="52499"/>
                    <a:pt x="52476" y="52404"/>
                  </a:cubicBezTo>
                  <a:lnTo>
                    <a:pt x="52476" y="52151"/>
                  </a:lnTo>
                  <a:cubicBezTo>
                    <a:pt x="52444" y="52088"/>
                    <a:pt x="52381" y="52024"/>
                    <a:pt x="52254" y="52024"/>
                  </a:cubicBezTo>
                  <a:cubicBezTo>
                    <a:pt x="45952" y="52151"/>
                    <a:pt x="25905" y="52563"/>
                    <a:pt x="19603" y="52626"/>
                  </a:cubicBezTo>
                  <a:lnTo>
                    <a:pt x="17640" y="52626"/>
                  </a:lnTo>
                  <a:cubicBezTo>
                    <a:pt x="15328" y="47559"/>
                    <a:pt x="13935" y="42207"/>
                    <a:pt x="13555" y="36665"/>
                  </a:cubicBezTo>
                  <a:cubicBezTo>
                    <a:pt x="13530" y="36494"/>
                    <a:pt x="13393" y="36380"/>
                    <a:pt x="13244" y="36380"/>
                  </a:cubicBezTo>
                  <a:cubicBezTo>
                    <a:pt x="13200" y="36380"/>
                    <a:pt x="13155" y="36390"/>
                    <a:pt x="13111" y="36412"/>
                  </a:cubicBezTo>
                  <a:cubicBezTo>
                    <a:pt x="9990" y="37785"/>
                    <a:pt x="6809" y="38371"/>
                    <a:pt x="3523" y="38371"/>
                  </a:cubicBezTo>
                  <a:cubicBezTo>
                    <a:pt x="2641" y="38371"/>
                    <a:pt x="1753" y="38329"/>
                    <a:pt x="855" y="38248"/>
                  </a:cubicBezTo>
                  <a:cubicBezTo>
                    <a:pt x="982" y="25676"/>
                    <a:pt x="1140" y="13103"/>
                    <a:pt x="760" y="562"/>
                  </a:cubicBezTo>
                  <a:cubicBezTo>
                    <a:pt x="760" y="562"/>
                    <a:pt x="760" y="562"/>
                    <a:pt x="760" y="531"/>
                  </a:cubicBezTo>
                  <a:cubicBezTo>
                    <a:pt x="5552" y="639"/>
                    <a:pt x="12344" y="674"/>
                    <a:pt x="19612" y="674"/>
                  </a:cubicBezTo>
                  <a:cubicBezTo>
                    <a:pt x="31415" y="674"/>
                    <a:pt x="44473" y="582"/>
                    <a:pt x="52254" y="562"/>
                  </a:cubicBezTo>
                  <a:cubicBezTo>
                    <a:pt x="52349" y="562"/>
                    <a:pt x="52412" y="531"/>
                    <a:pt x="52444" y="467"/>
                  </a:cubicBezTo>
                  <a:cubicBezTo>
                    <a:pt x="52571" y="309"/>
                    <a:pt x="52507" y="24"/>
                    <a:pt x="52254" y="24"/>
                  </a:cubicBezTo>
                  <a:cubicBezTo>
                    <a:pt x="51191" y="27"/>
                    <a:pt x="50031" y="28"/>
                    <a:pt x="48792" y="28"/>
                  </a:cubicBezTo>
                  <a:cubicBezTo>
                    <a:pt x="42598" y="28"/>
                    <a:pt x="34411" y="0"/>
                    <a:pt x="26226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8"/>
          <p:cNvGrpSpPr/>
          <p:nvPr/>
        </p:nvGrpSpPr>
        <p:grpSpPr>
          <a:xfrm>
            <a:off x="5001960" y="3032087"/>
            <a:ext cx="1860140" cy="1655395"/>
            <a:chOff x="5001960" y="3032087"/>
            <a:chExt cx="1860140" cy="1655395"/>
          </a:xfrm>
        </p:grpSpPr>
        <p:sp>
          <p:nvSpPr>
            <p:cNvPr id="224" name="Google Shape;224;p18"/>
            <p:cNvSpPr/>
            <p:nvPr/>
          </p:nvSpPr>
          <p:spPr>
            <a:xfrm>
              <a:off x="5001960" y="3033851"/>
              <a:ext cx="1860140" cy="1653631"/>
            </a:xfrm>
            <a:custGeom>
              <a:avLst/>
              <a:gdLst/>
              <a:ahLst/>
              <a:cxnLst/>
              <a:rect l="l" t="t" r="r" b="b"/>
              <a:pathLst>
                <a:path w="56134" h="55310" extrusionOk="0">
                  <a:moveTo>
                    <a:pt x="54225" y="0"/>
                  </a:moveTo>
                  <a:cubicBezTo>
                    <a:pt x="53267" y="0"/>
                    <a:pt x="52302" y="618"/>
                    <a:pt x="52286" y="1853"/>
                  </a:cubicBezTo>
                  <a:cubicBezTo>
                    <a:pt x="52191" y="9200"/>
                    <a:pt x="52096" y="16516"/>
                    <a:pt x="52001" y="23863"/>
                  </a:cubicBezTo>
                  <a:cubicBezTo>
                    <a:pt x="51937" y="30988"/>
                    <a:pt x="51462" y="38209"/>
                    <a:pt x="51842" y="45334"/>
                  </a:cubicBezTo>
                  <a:cubicBezTo>
                    <a:pt x="51906" y="46664"/>
                    <a:pt x="52159" y="47963"/>
                    <a:pt x="52191" y="49293"/>
                  </a:cubicBezTo>
                  <a:cubicBezTo>
                    <a:pt x="52216" y="51178"/>
                    <a:pt x="51443" y="51362"/>
                    <a:pt x="50084" y="51362"/>
                  </a:cubicBezTo>
                  <a:cubicBezTo>
                    <a:pt x="49754" y="51362"/>
                    <a:pt x="49389" y="51351"/>
                    <a:pt x="48992" y="51351"/>
                  </a:cubicBezTo>
                  <a:cubicBezTo>
                    <a:pt x="45287" y="51383"/>
                    <a:pt x="41582" y="51383"/>
                    <a:pt x="37876" y="51415"/>
                  </a:cubicBezTo>
                  <a:cubicBezTo>
                    <a:pt x="36980" y="51418"/>
                    <a:pt x="35881" y="51420"/>
                    <a:pt x="34627" y="51420"/>
                  </a:cubicBezTo>
                  <a:cubicBezTo>
                    <a:pt x="33138" y="51420"/>
                    <a:pt x="31431" y="51418"/>
                    <a:pt x="29589" y="51418"/>
                  </a:cubicBezTo>
                  <a:cubicBezTo>
                    <a:pt x="20214" y="51418"/>
                    <a:pt x="7350" y="51456"/>
                    <a:pt x="1932" y="51921"/>
                  </a:cubicBezTo>
                  <a:cubicBezTo>
                    <a:pt x="32" y="52080"/>
                    <a:pt x="0" y="54772"/>
                    <a:pt x="1932" y="54930"/>
                  </a:cubicBezTo>
                  <a:cubicBezTo>
                    <a:pt x="6049" y="55231"/>
                    <a:pt x="13618" y="55310"/>
                    <a:pt x="21187" y="55310"/>
                  </a:cubicBezTo>
                  <a:cubicBezTo>
                    <a:pt x="28756" y="55310"/>
                    <a:pt x="36325" y="55231"/>
                    <a:pt x="40441" y="55215"/>
                  </a:cubicBezTo>
                  <a:cubicBezTo>
                    <a:pt x="42437" y="55215"/>
                    <a:pt x="44432" y="55215"/>
                    <a:pt x="46427" y="55183"/>
                  </a:cubicBezTo>
                  <a:cubicBezTo>
                    <a:pt x="47549" y="55183"/>
                    <a:pt x="48754" y="55287"/>
                    <a:pt x="49935" y="55287"/>
                  </a:cubicBezTo>
                  <a:cubicBezTo>
                    <a:pt x="50821" y="55287"/>
                    <a:pt x="51693" y="55228"/>
                    <a:pt x="52507" y="55025"/>
                  </a:cubicBezTo>
                  <a:cubicBezTo>
                    <a:pt x="55199" y="54360"/>
                    <a:pt x="56086" y="51795"/>
                    <a:pt x="56023" y="49293"/>
                  </a:cubicBezTo>
                  <a:cubicBezTo>
                    <a:pt x="55928" y="45873"/>
                    <a:pt x="55611" y="42516"/>
                    <a:pt x="55674" y="39095"/>
                  </a:cubicBezTo>
                  <a:cubicBezTo>
                    <a:pt x="55706" y="34852"/>
                    <a:pt x="55769" y="30640"/>
                    <a:pt x="55833" y="26396"/>
                  </a:cubicBezTo>
                  <a:lnTo>
                    <a:pt x="56118" y="1853"/>
                  </a:lnTo>
                  <a:cubicBezTo>
                    <a:pt x="56134" y="618"/>
                    <a:pt x="55183" y="0"/>
                    <a:pt x="54225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5051266" y="3046617"/>
              <a:ext cx="1724244" cy="1558915"/>
            </a:xfrm>
            <a:custGeom>
              <a:avLst/>
              <a:gdLst/>
              <a:ahLst/>
              <a:cxnLst/>
              <a:rect l="l" t="t" r="r" b="b"/>
              <a:pathLst>
                <a:path w="52033" h="52142" extrusionOk="0">
                  <a:moveTo>
                    <a:pt x="51716" y="1"/>
                  </a:moveTo>
                  <a:cubicBezTo>
                    <a:pt x="51653" y="64"/>
                    <a:pt x="51589" y="96"/>
                    <a:pt x="51526" y="96"/>
                  </a:cubicBezTo>
                  <a:cubicBezTo>
                    <a:pt x="43745" y="115"/>
                    <a:pt x="30687" y="208"/>
                    <a:pt x="18884" y="208"/>
                  </a:cubicBezTo>
                  <a:cubicBezTo>
                    <a:pt x="11616" y="208"/>
                    <a:pt x="4824" y="173"/>
                    <a:pt x="32" y="64"/>
                  </a:cubicBezTo>
                  <a:cubicBezTo>
                    <a:pt x="32" y="64"/>
                    <a:pt x="32" y="96"/>
                    <a:pt x="32" y="96"/>
                  </a:cubicBezTo>
                  <a:cubicBezTo>
                    <a:pt x="571" y="17292"/>
                    <a:pt x="64" y="34583"/>
                    <a:pt x="32" y="51811"/>
                  </a:cubicBezTo>
                  <a:cubicBezTo>
                    <a:pt x="32" y="51811"/>
                    <a:pt x="32" y="51843"/>
                    <a:pt x="1" y="51843"/>
                  </a:cubicBezTo>
                  <a:cubicBezTo>
                    <a:pt x="5339" y="52004"/>
                    <a:pt x="20519" y="52142"/>
                    <a:pt x="28866" y="52142"/>
                  </a:cubicBezTo>
                  <a:cubicBezTo>
                    <a:pt x="30372" y="52142"/>
                    <a:pt x="31656" y="52137"/>
                    <a:pt x="32620" y="52128"/>
                  </a:cubicBezTo>
                  <a:cubicBezTo>
                    <a:pt x="38922" y="52096"/>
                    <a:pt x="45224" y="51684"/>
                    <a:pt x="51526" y="51558"/>
                  </a:cubicBezTo>
                  <a:cubicBezTo>
                    <a:pt x="51621" y="51558"/>
                    <a:pt x="51716" y="51621"/>
                    <a:pt x="51748" y="51684"/>
                  </a:cubicBezTo>
                  <a:cubicBezTo>
                    <a:pt x="51779" y="34520"/>
                    <a:pt x="51368" y="17260"/>
                    <a:pt x="52033" y="96"/>
                  </a:cubicBezTo>
                  <a:cubicBezTo>
                    <a:pt x="52033" y="64"/>
                    <a:pt x="52033" y="64"/>
                    <a:pt x="52033" y="32"/>
                  </a:cubicBezTo>
                  <a:lnTo>
                    <a:pt x="51716" y="1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027144" y="3032087"/>
              <a:ext cx="1775640" cy="1557301"/>
            </a:xfrm>
            <a:custGeom>
              <a:avLst/>
              <a:gdLst/>
              <a:ahLst/>
              <a:cxnLst/>
              <a:rect l="l" t="t" r="r" b="b"/>
              <a:pathLst>
                <a:path w="53584" h="52088" extrusionOk="0">
                  <a:moveTo>
                    <a:pt x="2375" y="0"/>
                  </a:moveTo>
                  <a:cubicBezTo>
                    <a:pt x="1643" y="0"/>
                    <a:pt x="894" y="464"/>
                    <a:pt x="855" y="1405"/>
                  </a:cubicBezTo>
                  <a:cubicBezTo>
                    <a:pt x="507" y="9671"/>
                    <a:pt x="317" y="17905"/>
                    <a:pt x="253" y="26170"/>
                  </a:cubicBezTo>
                  <a:cubicBezTo>
                    <a:pt x="190" y="34404"/>
                    <a:pt x="0" y="42701"/>
                    <a:pt x="539" y="50935"/>
                  </a:cubicBezTo>
                  <a:cubicBezTo>
                    <a:pt x="602" y="51699"/>
                    <a:pt x="1202" y="52087"/>
                    <a:pt x="1787" y="52087"/>
                  </a:cubicBezTo>
                  <a:cubicBezTo>
                    <a:pt x="2365" y="52087"/>
                    <a:pt x="2930" y="51707"/>
                    <a:pt x="2945" y="50935"/>
                  </a:cubicBezTo>
                  <a:cubicBezTo>
                    <a:pt x="3230" y="42670"/>
                    <a:pt x="2977" y="34404"/>
                    <a:pt x="3104" y="26170"/>
                  </a:cubicBezTo>
                  <a:cubicBezTo>
                    <a:pt x="3230" y="18443"/>
                    <a:pt x="3452" y="10716"/>
                    <a:pt x="3737" y="2989"/>
                  </a:cubicBezTo>
                  <a:cubicBezTo>
                    <a:pt x="10300" y="3897"/>
                    <a:pt x="21713" y="4154"/>
                    <a:pt x="32311" y="4154"/>
                  </a:cubicBezTo>
                  <a:cubicBezTo>
                    <a:pt x="39817" y="4154"/>
                    <a:pt x="46915" y="4025"/>
                    <a:pt x="51589" y="3907"/>
                  </a:cubicBezTo>
                  <a:cubicBezTo>
                    <a:pt x="53533" y="3844"/>
                    <a:pt x="53583" y="802"/>
                    <a:pt x="51649" y="802"/>
                  </a:cubicBezTo>
                  <a:cubicBezTo>
                    <a:pt x="51629" y="802"/>
                    <a:pt x="51609" y="803"/>
                    <a:pt x="51589" y="803"/>
                  </a:cubicBezTo>
                  <a:cubicBezTo>
                    <a:pt x="49794" y="848"/>
                    <a:pt x="47660" y="866"/>
                    <a:pt x="45294" y="866"/>
                  </a:cubicBezTo>
                  <a:cubicBezTo>
                    <a:pt x="34956" y="866"/>
                    <a:pt x="20184" y="519"/>
                    <a:pt x="9861" y="519"/>
                  </a:cubicBezTo>
                  <a:cubicBezTo>
                    <a:pt x="7498" y="519"/>
                    <a:pt x="5369" y="537"/>
                    <a:pt x="3579" y="582"/>
                  </a:cubicBezTo>
                  <a:cubicBezTo>
                    <a:pt x="3317" y="195"/>
                    <a:pt x="2849" y="0"/>
                    <a:pt x="2375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5033439" y="3413856"/>
              <a:ext cx="1713739" cy="48434"/>
            </a:xfrm>
            <a:custGeom>
              <a:avLst/>
              <a:gdLst/>
              <a:ahLst/>
              <a:cxnLst/>
              <a:rect l="l" t="t" r="r" b="b"/>
              <a:pathLst>
                <a:path w="51716" h="1620" extrusionOk="0">
                  <a:moveTo>
                    <a:pt x="27842" y="1"/>
                  </a:moveTo>
                  <a:cubicBezTo>
                    <a:pt x="19553" y="1"/>
                    <a:pt x="5157" y="65"/>
                    <a:pt x="254" y="795"/>
                  </a:cubicBezTo>
                  <a:cubicBezTo>
                    <a:pt x="0" y="827"/>
                    <a:pt x="63" y="1207"/>
                    <a:pt x="317" y="1207"/>
                  </a:cubicBezTo>
                  <a:cubicBezTo>
                    <a:pt x="1494" y="1249"/>
                    <a:pt x="3179" y="1266"/>
                    <a:pt x="5176" y="1266"/>
                  </a:cubicBezTo>
                  <a:cubicBezTo>
                    <a:pt x="12941" y="1266"/>
                    <a:pt x="25433" y="1011"/>
                    <a:pt x="31253" y="1011"/>
                  </a:cubicBezTo>
                  <a:cubicBezTo>
                    <a:pt x="31749" y="1011"/>
                    <a:pt x="32196" y="1013"/>
                    <a:pt x="32588" y="1017"/>
                  </a:cubicBezTo>
                  <a:cubicBezTo>
                    <a:pt x="38763" y="1049"/>
                    <a:pt x="44970" y="1144"/>
                    <a:pt x="51146" y="1619"/>
                  </a:cubicBezTo>
                  <a:cubicBezTo>
                    <a:pt x="51156" y="1619"/>
                    <a:pt x="51166" y="1620"/>
                    <a:pt x="51175" y="1620"/>
                  </a:cubicBezTo>
                  <a:cubicBezTo>
                    <a:pt x="51716" y="1620"/>
                    <a:pt x="51706" y="763"/>
                    <a:pt x="51146" y="732"/>
                  </a:cubicBezTo>
                  <a:cubicBezTo>
                    <a:pt x="44812" y="384"/>
                    <a:pt x="38510" y="35"/>
                    <a:pt x="32176" y="4"/>
                  </a:cubicBezTo>
                  <a:cubicBezTo>
                    <a:pt x="31114" y="4"/>
                    <a:pt x="29618" y="1"/>
                    <a:pt x="27842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6752327" y="3045241"/>
              <a:ext cx="51429" cy="1565792"/>
            </a:xfrm>
            <a:custGeom>
              <a:avLst/>
              <a:gdLst/>
              <a:ahLst/>
              <a:cxnLst/>
              <a:rect l="l" t="t" r="r" b="b"/>
              <a:pathLst>
                <a:path w="1552" h="52372" extrusionOk="0">
                  <a:moveTo>
                    <a:pt x="822" y="0"/>
                  </a:moveTo>
                  <a:cubicBezTo>
                    <a:pt x="772" y="0"/>
                    <a:pt x="723" y="26"/>
                    <a:pt x="697" y="78"/>
                  </a:cubicBezTo>
                  <a:cubicBezTo>
                    <a:pt x="697" y="78"/>
                    <a:pt x="697" y="110"/>
                    <a:pt x="697" y="142"/>
                  </a:cubicBezTo>
                  <a:cubicBezTo>
                    <a:pt x="0" y="17306"/>
                    <a:pt x="443" y="34566"/>
                    <a:pt x="412" y="51730"/>
                  </a:cubicBezTo>
                  <a:lnTo>
                    <a:pt x="412" y="51984"/>
                  </a:lnTo>
                  <a:lnTo>
                    <a:pt x="412" y="52110"/>
                  </a:lnTo>
                  <a:cubicBezTo>
                    <a:pt x="412" y="52285"/>
                    <a:pt x="546" y="52372"/>
                    <a:pt x="681" y="52372"/>
                  </a:cubicBezTo>
                  <a:cubicBezTo>
                    <a:pt x="816" y="52372"/>
                    <a:pt x="950" y="52285"/>
                    <a:pt x="950" y="52110"/>
                  </a:cubicBezTo>
                  <a:cubicBezTo>
                    <a:pt x="1014" y="34819"/>
                    <a:pt x="1552" y="17433"/>
                    <a:pt x="982" y="142"/>
                  </a:cubicBezTo>
                  <a:cubicBezTo>
                    <a:pt x="963" y="49"/>
                    <a:pt x="891" y="0"/>
                    <a:pt x="822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021875" y="3032655"/>
              <a:ext cx="1747340" cy="1595570"/>
            </a:xfrm>
            <a:custGeom>
              <a:avLst/>
              <a:gdLst/>
              <a:ahLst/>
              <a:cxnLst/>
              <a:rect l="l" t="t" r="r" b="b"/>
              <a:pathLst>
                <a:path w="52730" h="53368" extrusionOk="0">
                  <a:moveTo>
                    <a:pt x="26377" y="1"/>
                  </a:moveTo>
                  <a:cubicBezTo>
                    <a:pt x="16556" y="1"/>
                    <a:pt x="6730" y="40"/>
                    <a:pt x="349" y="214"/>
                  </a:cubicBezTo>
                  <a:cubicBezTo>
                    <a:pt x="159" y="214"/>
                    <a:pt x="159" y="531"/>
                    <a:pt x="349" y="531"/>
                  </a:cubicBezTo>
                  <a:lnTo>
                    <a:pt x="634" y="531"/>
                  </a:lnTo>
                  <a:cubicBezTo>
                    <a:pt x="603" y="563"/>
                    <a:pt x="603" y="563"/>
                    <a:pt x="603" y="563"/>
                  </a:cubicBezTo>
                  <a:cubicBezTo>
                    <a:pt x="1" y="17759"/>
                    <a:pt x="381" y="35050"/>
                    <a:pt x="349" y="52278"/>
                  </a:cubicBezTo>
                  <a:cubicBezTo>
                    <a:pt x="349" y="52465"/>
                    <a:pt x="461" y="52539"/>
                    <a:pt x="591" y="52539"/>
                  </a:cubicBezTo>
                  <a:cubicBezTo>
                    <a:pt x="616" y="52539"/>
                    <a:pt x="641" y="52536"/>
                    <a:pt x="666" y="52531"/>
                  </a:cubicBezTo>
                  <a:cubicBezTo>
                    <a:pt x="698" y="52626"/>
                    <a:pt x="761" y="52721"/>
                    <a:pt x="856" y="52721"/>
                  </a:cubicBezTo>
                  <a:cubicBezTo>
                    <a:pt x="7247" y="53111"/>
                    <a:pt x="17353" y="53367"/>
                    <a:pt x="27363" y="53367"/>
                  </a:cubicBezTo>
                  <a:cubicBezTo>
                    <a:pt x="36896" y="53367"/>
                    <a:pt x="46342" y="53135"/>
                    <a:pt x="52413" y="52563"/>
                  </a:cubicBezTo>
                  <a:cubicBezTo>
                    <a:pt x="52508" y="52563"/>
                    <a:pt x="52603" y="52468"/>
                    <a:pt x="52635" y="52405"/>
                  </a:cubicBezTo>
                  <a:lnTo>
                    <a:pt x="52635" y="52151"/>
                  </a:lnTo>
                  <a:cubicBezTo>
                    <a:pt x="52603" y="52088"/>
                    <a:pt x="52508" y="52025"/>
                    <a:pt x="52413" y="52025"/>
                  </a:cubicBezTo>
                  <a:cubicBezTo>
                    <a:pt x="46079" y="52151"/>
                    <a:pt x="39809" y="52563"/>
                    <a:pt x="33507" y="52626"/>
                  </a:cubicBezTo>
                  <a:cubicBezTo>
                    <a:pt x="32962" y="52629"/>
                    <a:pt x="32315" y="52630"/>
                    <a:pt x="31583" y="52630"/>
                  </a:cubicBezTo>
                  <a:cubicBezTo>
                    <a:pt x="23847" y="52630"/>
                    <a:pt x="6645" y="52483"/>
                    <a:pt x="888" y="52310"/>
                  </a:cubicBezTo>
                  <a:cubicBezTo>
                    <a:pt x="888" y="52310"/>
                    <a:pt x="919" y="52310"/>
                    <a:pt x="919" y="52278"/>
                  </a:cubicBezTo>
                  <a:cubicBezTo>
                    <a:pt x="951" y="35050"/>
                    <a:pt x="1458" y="17759"/>
                    <a:pt x="919" y="563"/>
                  </a:cubicBezTo>
                  <a:cubicBezTo>
                    <a:pt x="919" y="563"/>
                    <a:pt x="919" y="563"/>
                    <a:pt x="919" y="531"/>
                  </a:cubicBezTo>
                  <a:cubicBezTo>
                    <a:pt x="5711" y="640"/>
                    <a:pt x="12498" y="675"/>
                    <a:pt x="19761" y="675"/>
                  </a:cubicBezTo>
                  <a:cubicBezTo>
                    <a:pt x="31554" y="675"/>
                    <a:pt x="44600" y="582"/>
                    <a:pt x="52381" y="563"/>
                  </a:cubicBezTo>
                  <a:cubicBezTo>
                    <a:pt x="52476" y="563"/>
                    <a:pt x="52540" y="531"/>
                    <a:pt x="52603" y="468"/>
                  </a:cubicBezTo>
                  <a:cubicBezTo>
                    <a:pt x="52730" y="309"/>
                    <a:pt x="52666" y="24"/>
                    <a:pt x="52381" y="24"/>
                  </a:cubicBezTo>
                  <a:cubicBezTo>
                    <a:pt x="51321" y="27"/>
                    <a:pt x="50164" y="28"/>
                    <a:pt x="48927" y="28"/>
                  </a:cubicBezTo>
                  <a:cubicBezTo>
                    <a:pt x="42743" y="28"/>
                    <a:pt x="34562" y="1"/>
                    <a:pt x="26377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767700" y="1209125"/>
            <a:ext cx="1817658" cy="1687265"/>
            <a:chOff x="767700" y="1209125"/>
            <a:chExt cx="1817658" cy="1687265"/>
          </a:xfrm>
        </p:grpSpPr>
        <p:sp>
          <p:nvSpPr>
            <p:cNvPr id="231" name="Google Shape;231;p18"/>
            <p:cNvSpPr/>
            <p:nvPr/>
          </p:nvSpPr>
          <p:spPr>
            <a:xfrm>
              <a:off x="767700" y="1216928"/>
              <a:ext cx="1817658" cy="1679462"/>
            </a:xfrm>
            <a:custGeom>
              <a:avLst/>
              <a:gdLst/>
              <a:ahLst/>
              <a:cxnLst/>
              <a:rect l="l" t="t" r="r" b="b"/>
              <a:pathLst>
                <a:path w="54852" h="56174" extrusionOk="0">
                  <a:moveTo>
                    <a:pt x="51950" y="1"/>
                  </a:moveTo>
                  <a:cubicBezTo>
                    <a:pt x="50988" y="1"/>
                    <a:pt x="50069" y="618"/>
                    <a:pt x="50164" y="1853"/>
                  </a:cubicBezTo>
                  <a:cubicBezTo>
                    <a:pt x="50671" y="9137"/>
                    <a:pt x="50924" y="16453"/>
                    <a:pt x="50956" y="23768"/>
                  </a:cubicBezTo>
                  <a:cubicBezTo>
                    <a:pt x="50956" y="27442"/>
                    <a:pt x="50893" y="31084"/>
                    <a:pt x="50798" y="34726"/>
                  </a:cubicBezTo>
                  <a:cubicBezTo>
                    <a:pt x="50703" y="37892"/>
                    <a:pt x="51019" y="41724"/>
                    <a:pt x="49341" y="44543"/>
                  </a:cubicBezTo>
                  <a:cubicBezTo>
                    <a:pt x="46269" y="49737"/>
                    <a:pt x="38352" y="51573"/>
                    <a:pt x="32810" y="52112"/>
                  </a:cubicBezTo>
                  <a:cubicBezTo>
                    <a:pt x="31145" y="52265"/>
                    <a:pt x="28880" y="52326"/>
                    <a:pt x="26658" y="52326"/>
                  </a:cubicBezTo>
                  <a:cubicBezTo>
                    <a:pt x="24737" y="52326"/>
                    <a:pt x="22848" y="52280"/>
                    <a:pt x="21409" y="52207"/>
                  </a:cubicBezTo>
                  <a:cubicBezTo>
                    <a:pt x="19368" y="52095"/>
                    <a:pt x="11534" y="51713"/>
                    <a:pt x="6121" y="51713"/>
                  </a:cubicBezTo>
                  <a:cubicBezTo>
                    <a:pt x="3889" y="51713"/>
                    <a:pt x="2068" y="51778"/>
                    <a:pt x="1235" y="51953"/>
                  </a:cubicBezTo>
                  <a:cubicBezTo>
                    <a:pt x="190" y="52175"/>
                    <a:pt x="0" y="53790"/>
                    <a:pt x="919" y="54265"/>
                  </a:cubicBezTo>
                  <a:cubicBezTo>
                    <a:pt x="3801" y="55754"/>
                    <a:pt x="18938" y="55849"/>
                    <a:pt x="22137" y="56039"/>
                  </a:cubicBezTo>
                  <a:cubicBezTo>
                    <a:pt x="23446" y="56125"/>
                    <a:pt x="25064" y="56173"/>
                    <a:pt x="26749" y="56173"/>
                  </a:cubicBezTo>
                  <a:cubicBezTo>
                    <a:pt x="29385" y="56173"/>
                    <a:pt x="32187" y="56056"/>
                    <a:pt x="34235" y="55785"/>
                  </a:cubicBezTo>
                  <a:cubicBezTo>
                    <a:pt x="40410" y="55025"/>
                    <a:pt x="47757" y="52872"/>
                    <a:pt x="51779" y="47773"/>
                  </a:cubicBezTo>
                  <a:cubicBezTo>
                    <a:pt x="53806" y="45145"/>
                    <a:pt x="54313" y="42041"/>
                    <a:pt x="54471" y="38811"/>
                  </a:cubicBezTo>
                  <a:cubicBezTo>
                    <a:pt x="54693" y="34789"/>
                    <a:pt x="54756" y="30767"/>
                    <a:pt x="54788" y="26713"/>
                  </a:cubicBezTo>
                  <a:cubicBezTo>
                    <a:pt x="54851" y="18416"/>
                    <a:pt x="54566" y="10119"/>
                    <a:pt x="53996" y="1853"/>
                  </a:cubicBezTo>
                  <a:cubicBezTo>
                    <a:pt x="53917" y="618"/>
                    <a:pt x="52911" y="1"/>
                    <a:pt x="51950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02327" y="1223087"/>
              <a:ext cx="1707476" cy="1559454"/>
            </a:xfrm>
            <a:custGeom>
              <a:avLst/>
              <a:gdLst/>
              <a:ahLst/>
              <a:cxnLst/>
              <a:rect l="l" t="t" r="r" b="b"/>
              <a:pathLst>
                <a:path w="51527" h="52160" extrusionOk="0">
                  <a:moveTo>
                    <a:pt x="51178" y="0"/>
                  </a:moveTo>
                  <a:cubicBezTo>
                    <a:pt x="51146" y="64"/>
                    <a:pt x="51083" y="95"/>
                    <a:pt x="50988" y="95"/>
                  </a:cubicBezTo>
                  <a:cubicBezTo>
                    <a:pt x="43206" y="115"/>
                    <a:pt x="30355" y="207"/>
                    <a:pt x="18709" y="207"/>
                  </a:cubicBezTo>
                  <a:cubicBezTo>
                    <a:pt x="11538" y="207"/>
                    <a:pt x="4824" y="172"/>
                    <a:pt x="32" y="64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539" y="17292"/>
                    <a:pt x="64" y="34583"/>
                    <a:pt x="0" y="51811"/>
                  </a:cubicBezTo>
                  <a:cubicBezTo>
                    <a:pt x="0" y="51811"/>
                    <a:pt x="0" y="51842"/>
                    <a:pt x="0" y="51842"/>
                  </a:cubicBezTo>
                  <a:cubicBezTo>
                    <a:pt x="5574" y="52001"/>
                    <a:pt x="24386" y="52159"/>
                    <a:pt x="29991" y="52159"/>
                  </a:cubicBezTo>
                  <a:cubicBezTo>
                    <a:pt x="30376" y="52046"/>
                    <a:pt x="30776" y="52030"/>
                    <a:pt x="31170" y="52030"/>
                  </a:cubicBezTo>
                  <a:cubicBezTo>
                    <a:pt x="31328" y="52030"/>
                    <a:pt x="31484" y="52032"/>
                    <a:pt x="31638" y="52032"/>
                  </a:cubicBezTo>
                  <a:lnTo>
                    <a:pt x="31701" y="52032"/>
                  </a:lnTo>
                  <a:cubicBezTo>
                    <a:pt x="36072" y="50512"/>
                    <a:pt x="38985" y="46490"/>
                    <a:pt x="38732" y="41613"/>
                  </a:cubicBezTo>
                  <a:cubicBezTo>
                    <a:pt x="38732" y="41487"/>
                    <a:pt x="38858" y="41360"/>
                    <a:pt x="38985" y="41360"/>
                  </a:cubicBezTo>
                  <a:cubicBezTo>
                    <a:pt x="41395" y="41678"/>
                    <a:pt x="43783" y="41830"/>
                    <a:pt x="46181" y="41830"/>
                  </a:cubicBezTo>
                  <a:cubicBezTo>
                    <a:pt x="47848" y="41830"/>
                    <a:pt x="49521" y="41756"/>
                    <a:pt x="51209" y="41613"/>
                  </a:cubicBezTo>
                  <a:cubicBezTo>
                    <a:pt x="51146" y="27774"/>
                    <a:pt x="50956" y="13903"/>
                    <a:pt x="51494" y="95"/>
                  </a:cubicBezTo>
                  <a:cubicBezTo>
                    <a:pt x="51494" y="64"/>
                    <a:pt x="51494" y="64"/>
                    <a:pt x="51526" y="32"/>
                  </a:cubicBezTo>
                  <a:lnTo>
                    <a:pt x="51178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904159" y="2476693"/>
              <a:ext cx="595083" cy="297301"/>
            </a:xfrm>
            <a:custGeom>
              <a:avLst/>
              <a:gdLst/>
              <a:ahLst/>
              <a:cxnLst/>
              <a:rect l="l" t="t" r="r" b="b"/>
              <a:pathLst>
                <a:path w="17958" h="9944" extrusionOk="0">
                  <a:moveTo>
                    <a:pt x="6956" y="1"/>
                  </a:moveTo>
                  <a:cubicBezTo>
                    <a:pt x="6795" y="1"/>
                    <a:pt x="6657" y="18"/>
                    <a:pt x="6556" y="62"/>
                  </a:cubicBezTo>
                  <a:cubicBezTo>
                    <a:pt x="5796" y="411"/>
                    <a:pt x="6050" y="917"/>
                    <a:pt x="5986" y="1678"/>
                  </a:cubicBezTo>
                  <a:cubicBezTo>
                    <a:pt x="5860" y="2596"/>
                    <a:pt x="5670" y="3483"/>
                    <a:pt x="5321" y="4338"/>
                  </a:cubicBezTo>
                  <a:cubicBezTo>
                    <a:pt x="4340" y="6903"/>
                    <a:pt x="2408" y="8866"/>
                    <a:pt x="1" y="9943"/>
                  </a:cubicBezTo>
                  <a:cubicBezTo>
                    <a:pt x="3200" y="9373"/>
                    <a:pt x="6398" y="9025"/>
                    <a:pt x="9470" y="7758"/>
                  </a:cubicBezTo>
                  <a:cubicBezTo>
                    <a:pt x="13017" y="6270"/>
                    <a:pt x="16089" y="3863"/>
                    <a:pt x="17957" y="474"/>
                  </a:cubicBezTo>
                  <a:lnTo>
                    <a:pt x="17957" y="189"/>
                  </a:lnTo>
                  <a:cubicBezTo>
                    <a:pt x="16193" y="358"/>
                    <a:pt x="14429" y="449"/>
                    <a:pt x="12671" y="449"/>
                  </a:cubicBezTo>
                  <a:cubicBezTo>
                    <a:pt x="11463" y="449"/>
                    <a:pt x="10258" y="406"/>
                    <a:pt x="9058" y="316"/>
                  </a:cubicBezTo>
                  <a:cubicBezTo>
                    <a:pt x="8627" y="290"/>
                    <a:pt x="7606" y="1"/>
                    <a:pt x="6956" y="1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7091" y="1220157"/>
              <a:ext cx="1724244" cy="1562623"/>
            </a:xfrm>
            <a:custGeom>
              <a:avLst/>
              <a:gdLst/>
              <a:ahLst/>
              <a:cxnLst/>
              <a:rect l="l" t="t" r="r" b="b"/>
              <a:pathLst>
                <a:path w="52033" h="52266" extrusionOk="0">
                  <a:moveTo>
                    <a:pt x="8710" y="0"/>
                  </a:moveTo>
                  <a:cubicBezTo>
                    <a:pt x="5779" y="0"/>
                    <a:pt x="3289" y="44"/>
                    <a:pt x="1742" y="162"/>
                  </a:cubicBezTo>
                  <a:cubicBezTo>
                    <a:pt x="1673" y="139"/>
                    <a:pt x="1601" y="127"/>
                    <a:pt x="1528" y="127"/>
                  </a:cubicBezTo>
                  <a:cubicBezTo>
                    <a:pt x="1203" y="127"/>
                    <a:pt x="875" y="360"/>
                    <a:pt x="824" y="827"/>
                  </a:cubicBezTo>
                  <a:cubicBezTo>
                    <a:pt x="317" y="5039"/>
                    <a:pt x="507" y="9409"/>
                    <a:pt x="475" y="13653"/>
                  </a:cubicBezTo>
                  <a:cubicBezTo>
                    <a:pt x="412" y="17770"/>
                    <a:pt x="380" y="21887"/>
                    <a:pt x="348" y="26035"/>
                  </a:cubicBezTo>
                  <a:cubicBezTo>
                    <a:pt x="317" y="34428"/>
                    <a:pt x="0" y="42851"/>
                    <a:pt x="190" y="51244"/>
                  </a:cubicBezTo>
                  <a:cubicBezTo>
                    <a:pt x="206" y="51925"/>
                    <a:pt x="729" y="52265"/>
                    <a:pt x="1251" y="52265"/>
                  </a:cubicBezTo>
                  <a:cubicBezTo>
                    <a:pt x="1774" y="52265"/>
                    <a:pt x="2296" y="51925"/>
                    <a:pt x="2312" y="51244"/>
                  </a:cubicBezTo>
                  <a:cubicBezTo>
                    <a:pt x="2597" y="42851"/>
                    <a:pt x="2375" y="34428"/>
                    <a:pt x="2439" y="26035"/>
                  </a:cubicBezTo>
                  <a:cubicBezTo>
                    <a:pt x="2439" y="21887"/>
                    <a:pt x="2470" y="17770"/>
                    <a:pt x="2439" y="13621"/>
                  </a:cubicBezTo>
                  <a:cubicBezTo>
                    <a:pt x="2439" y="9694"/>
                    <a:pt x="2660" y="5609"/>
                    <a:pt x="2312" y="1682"/>
                  </a:cubicBezTo>
                  <a:lnTo>
                    <a:pt x="2312" y="1682"/>
                  </a:lnTo>
                  <a:cubicBezTo>
                    <a:pt x="7759" y="2664"/>
                    <a:pt x="26665" y="2632"/>
                    <a:pt x="32176" y="2822"/>
                  </a:cubicBezTo>
                  <a:cubicBezTo>
                    <a:pt x="35896" y="2958"/>
                    <a:pt x="39641" y="3071"/>
                    <a:pt x="43380" y="3071"/>
                  </a:cubicBezTo>
                  <a:cubicBezTo>
                    <a:pt x="45719" y="3071"/>
                    <a:pt x="48057" y="3027"/>
                    <a:pt x="50386" y="2917"/>
                  </a:cubicBezTo>
                  <a:cubicBezTo>
                    <a:pt x="52001" y="2854"/>
                    <a:pt x="52032" y="383"/>
                    <a:pt x="50386" y="383"/>
                  </a:cubicBezTo>
                  <a:cubicBezTo>
                    <a:pt x="48948" y="360"/>
                    <a:pt x="47511" y="352"/>
                    <a:pt x="46073" y="352"/>
                  </a:cubicBezTo>
                  <a:cubicBezTo>
                    <a:pt x="42630" y="352"/>
                    <a:pt x="39184" y="399"/>
                    <a:pt x="35730" y="399"/>
                  </a:cubicBezTo>
                  <a:cubicBezTo>
                    <a:pt x="34683" y="399"/>
                    <a:pt x="33636" y="395"/>
                    <a:pt x="32588" y="383"/>
                  </a:cubicBezTo>
                  <a:cubicBezTo>
                    <a:pt x="28308" y="337"/>
                    <a:pt x="16819" y="0"/>
                    <a:pt x="8710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849618" y="2411547"/>
              <a:ext cx="665335" cy="371895"/>
            </a:xfrm>
            <a:custGeom>
              <a:avLst/>
              <a:gdLst/>
              <a:ahLst/>
              <a:cxnLst/>
              <a:rect l="l" t="t" r="r" b="b"/>
              <a:pathLst>
                <a:path w="20078" h="12439" extrusionOk="0">
                  <a:moveTo>
                    <a:pt x="6343" y="0"/>
                  </a:moveTo>
                  <a:cubicBezTo>
                    <a:pt x="5864" y="0"/>
                    <a:pt x="5388" y="356"/>
                    <a:pt x="5416" y="880"/>
                  </a:cubicBezTo>
                  <a:cubicBezTo>
                    <a:pt x="5574" y="4458"/>
                    <a:pt x="4434" y="10475"/>
                    <a:pt x="412" y="11647"/>
                  </a:cubicBezTo>
                  <a:cubicBezTo>
                    <a:pt x="0" y="11774"/>
                    <a:pt x="64" y="12439"/>
                    <a:pt x="507" y="12439"/>
                  </a:cubicBezTo>
                  <a:cubicBezTo>
                    <a:pt x="5289" y="12344"/>
                    <a:pt x="7062" y="6200"/>
                    <a:pt x="7221" y="2020"/>
                  </a:cubicBezTo>
                  <a:cubicBezTo>
                    <a:pt x="9926" y="2601"/>
                    <a:pt x="12648" y="2914"/>
                    <a:pt x="15396" y="2914"/>
                  </a:cubicBezTo>
                  <a:cubicBezTo>
                    <a:pt x="16540" y="2914"/>
                    <a:pt x="17689" y="2860"/>
                    <a:pt x="18843" y="2748"/>
                  </a:cubicBezTo>
                  <a:cubicBezTo>
                    <a:pt x="20048" y="2655"/>
                    <a:pt x="20078" y="845"/>
                    <a:pt x="18931" y="845"/>
                  </a:cubicBezTo>
                  <a:cubicBezTo>
                    <a:pt x="18903" y="845"/>
                    <a:pt x="18873" y="846"/>
                    <a:pt x="18843" y="848"/>
                  </a:cubicBezTo>
                  <a:cubicBezTo>
                    <a:pt x="17669" y="947"/>
                    <a:pt x="16495" y="998"/>
                    <a:pt x="15322" y="998"/>
                  </a:cubicBezTo>
                  <a:cubicBezTo>
                    <a:pt x="12383" y="998"/>
                    <a:pt x="9453" y="681"/>
                    <a:pt x="6556" y="25"/>
                  </a:cubicBezTo>
                  <a:cubicBezTo>
                    <a:pt x="6486" y="8"/>
                    <a:pt x="6414" y="0"/>
                    <a:pt x="6343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27510" y="1616187"/>
              <a:ext cx="1589937" cy="47298"/>
            </a:xfrm>
            <a:custGeom>
              <a:avLst/>
              <a:gdLst/>
              <a:ahLst/>
              <a:cxnLst/>
              <a:rect l="l" t="t" r="r" b="b"/>
              <a:pathLst>
                <a:path w="47980" h="1582" extrusionOk="0">
                  <a:moveTo>
                    <a:pt x="37838" y="0"/>
                  </a:moveTo>
                  <a:cubicBezTo>
                    <a:pt x="35233" y="0"/>
                    <a:pt x="32628" y="31"/>
                    <a:pt x="30023" y="88"/>
                  </a:cubicBezTo>
                  <a:cubicBezTo>
                    <a:pt x="24544" y="247"/>
                    <a:pt x="5574" y="120"/>
                    <a:pt x="222" y="1165"/>
                  </a:cubicBezTo>
                  <a:cubicBezTo>
                    <a:pt x="1" y="1197"/>
                    <a:pt x="64" y="1482"/>
                    <a:pt x="254" y="1482"/>
                  </a:cubicBezTo>
                  <a:cubicBezTo>
                    <a:pt x="1401" y="1553"/>
                    <a:pt x="3107" y="1582"/>
                    <a:pt x="5143" y="1582"/>
                  </a:cubicBezTo>
                  <a:cubicBezTo>
                    <a:pt x="13061" y="1582"/>
                    <a:pt x="25976" y="1146"/>
                    <a:pt x="30435" y="1070"/>
                  </a:cubicBezTo>
                  <a:cubicBezTo>
                    <a:pt x="33269" y="1023"/>
                    <a:pt x="36095" y="999"/>
                    <a:pt x="38922" y="999"/>
                  </a:cubicBezTo>
                  <a:cubicBezTo>
                    <a:pt x="41748" y="999"/>
                    <a:pt x="44575" y="1023"/>
                    <a:pt x="47409" y="1070"/>
                  </a:cubicBezTo>
                  <a:cubicBezTo>
                    <a:pt x="47979" y="1070"/>
                    <a:pt x="47979" y="152"/>
                    <a:pt x="47409" y="152"/>
                  </a:cubicBezTo>
                  <a:cubicBezTo>
                    <a:pt x="44219" y="47"/>
                    <a:pt x="41028" y="0"/>
                    <a:pt x="37838" y="0"/>
                  </a:cubicBez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771908" y="1209125"/>
              <a:ext cx="1762020" cy="1595181"/>
            </a:xfrm>
            <a:custGeom>
              <a:avLst/>
              <a:gdLst/>
              <a:ahLst/>
              <a:cxnLst/>
              <a:rect l="l" t="t" r="r" b="b"/>
              <a:pathLst>
                <a:path w="53173" h="53355" extrusionOk="0">
                  <a:moveTo>
                    <a:pt x="41151" y="42395"/>
                  </a:moveTo>
                  <a:cubicBezTo>
                    <a:pt x="41801" y="42395"/>
                    <a:pt x="42802" y="42664"/>
                    <a:pt x="43228" y="42714"/>
                  </a:cubicBezTo>
                  <a:cubicBezTo>
                    <a:pt x="44428" y="42804"/>
                    <a:pt x="45633" y="42847"/>
                    <a:pt x="46841" y="42847"/>
                  </a:cubicBezTo>
                  <a:cubicBezTo>
                    <a:pt x="48599" y="42847"/>
                    <a:pt x="50363" y="42756"/>
                    <a:pt x="52127" y="42587"/>
                  </a:cubicBezTo>
                  <a:lnTo>
                    <a:pt x="52127" y="42872"/>
                  </a:lnTo>
                  <a:cubicBezTo>
                    <a:pt x="50259" y="46261"/>
                    <a:pt x="47187" y="48668"/>
                    <a:pt x="43640" y="50156"/>
                  </a:cubicBezTo>
                  <a:cubicBezTo>
                    <a:pt x="40536" y="51423"/>
                    <a:pt x="37370" y="51771"/>
                    <a:pt x="34171" y="52309"/>
                  </a:cubicBezTo>
                  <a:cubicBezTo>
                    <a:pt x="36578" y="51264"/>
                    <a:pt x="38510" y="49301"/>
                    <a:pt x="39491" y="46704"/>
                  </a:cubicBezTo>
                  <a:cubicBezTo>
                    <a:pt x="39840" y="45881"/>
                    <a:pt x="40030" y="44994"/>
                    <a:pt x="40125" y="44076"/>
                  </a:cubicBezTo>
                  <a:cubicBezTo>
                    <a:pt x="40220" y="43315"/>
                    <a:pt x="39966" y="42809"/>
                    <a:pt x="40726" y="42460"/>
                  </a:cubicBezTo>
                  <a:cubicBezTo>
                    <a:pt x="40832" y="42414"/>
                    <a:pt x="40979" y="42395"/>
                    <a:pt x="41151" y="42395"/>
                  </a:cubicBezTo>
                  <a:close/>
                  <a:moveTo>
                    <a:pt x="26143" y="0"/>
                  </a:moveTo>
                  <a:cubicBezTo>
                    <a:pt x="16452" y="0"/>
                    <a:pt x="6761" y="40"/>
                    <a:pt x="380" y="214"/>
                  </a:cubicBezTo>
                  <a:cubicBezTo>
                    <a:pt x="158" y="214"/>
                    <a:pt x="158" y="531"/>
                    <a:pt x="380" y="531"/>
                  </a:cubicBezTo>
                  <a:lnTo>
                    <a:pt x="633" y="531"/>
                  </a:lnTo>
                  <a:cubicBezTo>
                    <a:pt x="633" y="562"/>
                    <a:pt x="633" y="562"/>
                    <a:pt x="633" y="562"/>
                  </a:cubicBezTo>
                  <a:cubicBezTo>
                    <a:pt x="0" y="17759"/>
                    <a:pt x="412" y="35082"/>
                    <a:pt x="348" y="52278"/>
                  </a:cubicBezTo>
                  <a:cubicBezTo>
                    <a:pt x="348" y="52499"/>
                    <a:pt x="538" y="52563"/>
                    <a:pt x="697" y="52563"/>
                  </a:cubicBezTo>
                  <a:cubicBezTo>
                    <a:pt x="697" y="52626"/>
                    <a:pt x="760" y="52721"/>
                    <a:pt x="887" y="52721"/>
                  </a:cubicBezTo>
                  <a:cubicBezTo>
                    <a:pt x="6556" y="53069"/>
                    <a:pt x="25525" y="53323"/>
                    <a:pt x="31289" y="53355"/>
                  </a:cubicBezTo>
                  <a:cubicBezTo>
                    <a:pt x="31321" y="53323"/>
                    <a:pt x="31321" y="53259"/>
                    <a:pt x="31321" y="53196"/>
                  </a:cubicBezTo>
                  <a:cubicBezTo>
                    <a:pt x="31483" y="53199"/>
                    <a:pt x="31646" y="53200"/>
                    <a:pt x="31809" y="53200"/>
                  </a:cubicBezTo>
                  <a:cubicBezTo>
                    <a:pt x="39703" y="53200"/>
                    <a:pt x="49319" y="50191"/>
                    <a:pt x="52856" y="42714"/>
                  </a:cubicBezTo>
                  <a:cubicBezTo>
                    <a:pt x="52982" y="42492"/>
                    <a:pt x="52792" y="42302"/>
                    <a:pt x="52634" y="42270"/>
                  </a:cubicBezTo>
                  <a:cubicBezTo>
                    <a:pt x="52666" y="42207"/>
                    <a:pt x="52697" y="42144"/>
                    <a:pt x="52761" y="42080"/>
                  </a:cubicBezTo>
                  <a:cubicBezTo>
                    <a:pt x="52919" y="28241"/>
                    <a:pt x="53172" y="14370"/>
                    <a:pt x="52697" y="562"/>
                  </a:cubicBezTo>
                  <a:cubicBezTo>
                    <a:pt x="52697" y="473"/>
                    <a:pt x="52627" y="434"/>
                    <a:pt x="52554" y="434"/>
                  </a:cubicBezTo>
                  <a:cubicBezTo>
                    <a:pt x="52498" y="434"/>
                    <a:pt x="52440" y="458"/>
                    <a:pt x="52412" y="499"/>
                  </a:cubicBezTo>
                  <a:cubicBezTo>
                    <a:pt x="52412" y="531"/>
                    <a:pt x="52412" y="531"/>
                    <a:pt x="52412" y="562"/>
                  </a:cubicBezTo>
                  <a:cubicBezTo>
                    <a:pt x="51874" y="14370"/>
                    <a:pt x="52032" y="28241"/>
                    <a:pt x="52096" y="42080"/>
                  </a:cubicBezTo>
                  <a:cubicBezTo>
                    <a:pt x="50420" y="42223"/>
                    <a:pt x="48755" y="42297"/>
                    <a:pt x="47092" y="42297"/>
                  </a:cubicBezTo>
                  <a:cubicBezTo>
                    <a:pt x="44701" y="42297"/>
                    <a:pt x="42313" y="42145"/>
                    <a:pt x="39903" y="41827"/>
                  </a:cubicBezTo>
                  <a:cubicBezTo>
                    <a:pt x="39776" y="41827"/>
                    <a:pt x="39618" y="41954"/>
                    <a:pt x="39650" y="42080"/>
                  </a:cubicBezTo>
                  <a:cubicBezTo>
                    <a:pt x="39903" y="46957"/>
                    <a:pt x="36990" y="50979"/>
                    <a:pt x="32619" y="52499"/>
                  </a:cubicBezTo>
                  <a:lnTo>
                    <a:pt x="32556" y="52499"/>
                  </a:lnTo>
                  <a:cubicBezTo>
                    <a:pt x="32393" y="52499"/>
                    <a:pt x="32230" y="52497"/>
                    <a:pt x="32069" y="52497"/>
                  </a:cubicBezTo>
                  <a:cubicBezTo>
                    <a:pt x="31665" y="52497"/>
                    <a:pt x="31271" y="52513"/>
                    <a:pt x="30909" y="52626"/>
                  </a:cubicBezTo>
                  <a:cubicBezTo>
                    <a:pt x="25304" y="52626"/>
                    <a:pt x="6492" y="52499"/>
                    <a:pt x="918" y="52309"/>
                  </a:cubicBezTo>
                  <a:cubicBezTo>
                    <a:pt x="918" y="52309"/>
                    <a:pt x="918" y="52309"/>
                    <a:pt x="918" y="52278"/>
                  </a:cubicBezTo>
                  <a:cubicBezTo>
                    <a:pt x="982" y="35082"/>
                    <a:pt x="1457" y="17759"/>
                    <a:pt x="950" y="562"/>
                  </a:cubicBezTo>
                  <a:cubicBezTo>
                    <a:pt x="950" y="562"/>
                    <a:pt x="918" y="562"/>
                    <a:pt x="918" y="531"/>
                  </a:cubicBezTo>
                  <a:lnTo>
                    <a:pt x="918" y="531"/>
                  </a:lnTo>
                  <a:cubicBezTo>
                    <a:pt x="5710" y="639"/>
                    <a:pt x="12429" y="674"/>
                    <a:pt x="19606" y="674"/>
                  </a:cubicBezTo>
                  <a:cubicBezTo>
                    <a:pt x="31261" y="674"/>
                    <a:pt x="44124" y="582"/>
                    <a:pt x="51906" y="562"/>
                  </a:cubicBezTo>
                  <a:cubicBezTo>
                    <a:pt x="52001" y="562"/>
                    <a:pt x="52064" y="531"/>
                    <a:pt x="52096" y="467"/>
                  </a:cubicBezTo>
                  <a:cubicBezTo>
                    <a:pt x="52222" y="309"/>
                    <a:pt x="52159" y="24"/>
                    <a:pt x="51906" y="24"/>
                  </a:cubicBezTo>
                  <a:cubicBezTo>
                    <a:pt x="50842" y="27"/>
                    <a:pt x="49687" y="28"/>
                    <a:pt x="48455" y="28"/>
                  </a:cubicBezTo>
                  <a:cubicBezTo>
                    <a:pt x="42294" y="28"/>
                    <a:pt x="34218" y="0"/>
                    <a:pt x="26143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8"/>
          <p:cNvGrpSpPr/>
          <p:nvPr/>
        </p:nvGrpSpPr>
        <p:grpSpPr>
          <a:xfrm>
            <a:off x="775719" y="2994776"/>
            <a:ext cx="1809639" cy="1642120"/>
            <a:chOff x="775719" y="2994776"/>
            <a:chExt cx="1809639" cy="1642120"/>
          </a:xfrm>
        </p:grpSpPr>
        <p:sp>
          <p:nvSpPr>
            <p:cNvPr id="239" name="Google Shape;239;p18"/>
            <p:cNvSpPr/>
            <p:nvPr/>
          </p:nvSpPr>
          <p:spPr>
            <a:xfrm>
              <a:off x="775719" y="2994776"/>
              <a:ext cx="1809639" cy="1642120"/>
            </a:xfrm>
            <a:custGeom>
              <a:avLst/>
              <a:gdLst/>
              <a:ahLst/>
              <a:cxnLst/>
              <a:rect l="l" t="t" r="r" b="b"/>
              <a:pathLst>
                <a:path w="54610" h="54925" extrusionOk="0">
                  <a:moveTo>
                    <a:pt x="51482" y="1"/>
                  </a:moveTo>
                  <a:cubicBezTo>
                    <a:pt x="50532" y="1"/>
                    <a:pt x="49621" y="610"/>
                    <a:pt x="49701" y="1830"/>
                  </a:cubicBezTo>
                  <a:cubicBezTo>
                    <a:pt x="50207" y="10190"/>
                    <a:pt x="50524" y="18551"/>
                    <a:pt x="50651" y="26912"/>
                  </a:cubicBezTo>
                  <a:cubicBezTo>
                    <a:pt x="50714" y="30997"/>
                    <a:pt x="50746" y="35114"/>
                    <a:pt x="50714" y="39231"/>
                  </a:cubicBezTo>
                  <a:cubicBezTo>
                    <a:pt x="50682" y="41226"/>
                    <a:pt x="50651" y="43189"/>
                    <a:pt x="50619" y="45184"/>
                  </a:cubicBezTo>
                  <a:cubicBezTo>
                    <a:pt x="50587" y="46325"/>
                    <a:pt x="50587" y="47433"/>
                    <a:pt x="50556" y="48573"/>
                  </a:cubicBezTo>
                  <a:cubicBezTo>
                    <a:pt x="50524" y="49048"/>
                    <a:pt x="50619" y="49903"/>
                    <a:pt x="50556" y="50568"/>
                  </a:cubicBezTo>
                  <a:cubicBezTo>
                    <a:pt x="49979" y="50656"/>
                    <a:pt x="49348" y="50679"/>
                    <a:pt x="48714" y="50679"/>
                  </a:cubicBezTo>
                  <a:cubicBezTo>
                    <a:pt x="47997" y="50679"/>
                    <a:pt x="47277" y="50650"/>
                    <a:pt x="46625" y="50650"/>
                  </a:cubicBezTo>
                  <a:cubicBezTo>
                    <a:pt x="46395" y="50650"/>
                    <a:pt x="46173" y="50653"/>
                    <a:pt x="45964" y="50663"/>
                  </a:cubicBezTo>
                  <a:cubicBezTo>
                    <a:pt x="43905" y="50758"/>
                    <a:pt x="41815" y="50853"/>
                    <a:pt x="39756" y="50948"/>
                  </a:cubicBezTo>
                  <a:cubicBezTo>
                    <a:pt x="37758" y="51051"/>
                    <a:pt x="31992" y="51236"/>
                    <a:pt x="26532" y="51236"/>
                  </a:cubicBezTo>
                  <a:cubicBezTo>
                    <a:pt x="21869" y="51236"/>
                    <a:pt x="17429" y="51101"/>
                    <a:pt x="15751" y="50663"/>
                  </a:cubicBezTo>
                  <a:cubicBezTo>
                    <a:pt x="12648" y="49840"/>
                    <a:pt x="10083" y="47940"/>
                    <a:pt x="7866" y="45659"/>
                  </a:cubicBezTo>
                  <a:cubicBezTo>
                    <a:pt x="5807" y="43538"/>
                    <a:pt x="4065" y="40307"/>
                    <a:pt x="1405" y="38914"/>
                  </a:cubicBezTo>
                  <a:cubicBezTo>
                    <a:pt x="1244" y="38827"/>
                    <a:pt x="1088" y="38788"/>
                    <a:pt x="942" y="38788"/>
                  </a:cubicBezTo>
                  <a:cubicBezTo>
                    <a:pt x="398" y="38788"/>
                    <a:pt x="0" y="39328"/>
                    <a:pt x="75" y="39927"/>
                  </a:cubicBezTo>
                  <a:cubicBezTo>
                    <a:pt x="455" y="42461"/>
                    <a:pt x="2450" y="44804"/>
                    <a:pt x="4034" y="46736"/>
                  </a:cubicBezTo>
                  <a:cubicBezTo>
                    <a:pt x="5712" y="48763"/>
                    <a:pt x="7612" y="50600"/>
                    <a:pt x="9829" y="52025"/>
                  </a:cubicBezTo>
                  <a:cubicBezTo>
                    <a:pt x="13496" y="54400"/>
                    <a:pt x="23096" y="54925"/>
                    <a:pt x="31031" y="54925"/>
                  </a:cubicBezTo>
                  <a:cubicBezTo>
                    <a:pt x="35158" y="54925"/>
                    <a:pt x="38835" y="54783"/>
                    <a:pt x="40992" y="54685"/>
                  </a:cubicBezTo>
                  <a:cubicBezTo>
                    <a:pt x="44443" y="54558"/>
                    <a:pt x="47927" y="54558"/>
                    <a:pt x="51347" y="54273"/>
                  </a:cubicBezTo>
                  <a:cubicBezTo>
                    <a:pt x="54546" y="53988"/>
                    <a:pt x="54324" y="51107"/>
                    <a:pt x="54388" y="48573"/>
                  </a:cubicBezTo>
                  <a:cubicBezTo>
                    <a:pt x="54578" y="41353"/>
                    <a:pt x="54609" y="34132"/>
                    <a:pt x="54483" y="26912"/>
                  </a:cubicBezTo>
                  <a:cubicBezTo>
                    <a:pt x="54356" y="18551"/>
                    <a:pt x="54039" y="10190"/>
                    <a:pt x="53501" y="1830"/>
                  </a:cubicBezTo>
                  <a:cubicBezTo>
                    <a:pt x="53422" y="610"/>
                    <a:pt x="52432" y="1"/>
                    <a:pt x="51482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07562" y="3008737"/>
              <a:ext cx="1690675" cy="1558497"/>
            </a:xfrm>
            <a:custGeom>
              <a:avLst/>
              <a:gdLst/>
              <a:ahLst/>
              <a:cxnLst/>
              <a:rect l="l" t="t" r="r" b="b"/>
              <a:pathLst>
                <a:path w="51020" h="52128" extrusionOk="0">
                  <a:moveTo>
                    <a:pt x="50703" y="1"/>
                  </a:moveTo>
                  <a:cubicBezTo>
                    <a:pt x="50640" y="33"/>
                    <a:pt x="50576" y="64"/>
                    <a:pt x="50513" y="64"/>
                  </a:cubicBezTo>
                  <a:cubicBezTo>
                    <a:pt x="42401" y="85"/>
                    <a:pt x="28962" y="184"/>
                    <a:pt x="17070" y="184"/>
                  </a:cubicBezTo>
                  <a:cubicBezTo>
                    <a:pt x="10532" y="184"/>
                    <a:pt x="4461" y="154"/>
                    <a:pt x="1" y="64"/>
                  </a:cubicBezTo>
                  <a:lnTo>
                    <a:pt x="1" y="64"/>
                  </a:lnTo>
                  <a:cubicBezTo>
                    <a:pt x="381" y="12605"/>
                    <a:pt x="222" y="25209"/>
                    <a:pt x="96" y="37782"/>
                  </a:cubicBezTo>
                  <a:cubicBezTo>
                    <a:pt x="950" y="37852"/>
                    <a:pt x="1797" y="37889"/>
                    <a:pt x="2637" y="37889"/>
                  </a:cubicBezTo>
                  <a:cubicBezTo>
                    <a:pt x="5968" y="37889"/>
                    <a:pt x="9190" y="37311"/>
                    <a:pt x="12352" y="35945"/>
                  </a:cubicBezTo>
                  <a:cubicBezTo>
                    <a:pt x="12401" y="35920"/>
                    <a:pt x="12453" y="35908"/>
                    <a:pt x="12503" y="35908"/>
                  </a:cubicBezTo>
                  <a:cubicBezTo>
                    <a:pt x="12645" y="35908"/>
                    <a:pt x="12772" y="36003"/>
                    <a:pt x="12795" y="36167"/>
                  </a:cubicBezTo>
                  <a:cubicBezTo>
                    <a:pt x="13175" y="41741"/>
                    <a:pt x="14569" y="47093"/>
                    <a:pt x="16880" y="52128"/>
                  </a:cubicBezTo>
                  <a:lnTo>
                    <a:pt x="18844" y="52128"/>
                  </a:lnTo>
                  <a:cubicBezTo>
                    <a:pt x="25146" y="52096"/>
                    <a:pt x="44211" y="51685"/>
                    <a:pt x="50513" y="51558"/>
                  </a:cubicBezTo>
                  <a:cubicBezTo>
                    <a:pt x="50608" y="51558"/>
                    <a:pt x="50703" y="51621"/>
                    <a:pt x="50735" y="51685"/>
                  </a:cubicBezTo>
                  <a:cubicBezTo>
                    <a:pt x="50766" y="34520"/>
                    <a:pt x="50323" y="17261"/>
                    <a:pt x="51020" y="96"/>
                  </a:cubicBezTo>
                  <a:cubicBezTo>
                    <a:pt x="51020" y="64"/>
                    <a:pt x="51020" y="33"/>
                    <a:pt x="51020" y="33"/>
                  </a:cubicBezTo>
                  <a:lnTo>
                    <a:pt x="50703" y="1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810710" y="4102305"/>
              <a:ext cx="533149" cy="464906"/>
            </a:xfrm>
            <a:custGeom>
              <a:avLst/>
              <a:gdLst/>
              <a:ahLst/>
              <a:cxnLst/>
              <a:rect l="l" t="t" r="r" b="b"/>
              <a:pathLst>
                <a:path w="16089" h="15550" extrusionOk="0">
                  <a:moveTo>
                    <a:pt x="12130" y="1"/>
                  </a:moveTo>
                  <a:cubicBezTo>
                    <a:pt x="9339" y="1177"/>
                    <a:pt x="6379" y="1833"/>
                    <a:pt x="3374" y="1833"/>
                  </a:cubicBezTo>
                  <a:cubicBezTo>
                    <a:pt x="2254" y="1833"/>
                    <a:pt x="1127" y="1742"/>
                    <a:pt x="1" y="1552"/>
                  </a:cubicBezTo>
                  <a:cubicBezTo>
                    <a:pt x="1" y="1616"/>
                    <a:pt x="1" y="1679"/>
                    <a:pt x="1" y="1742"/>
                  </a:cubicBezTo>
                  <a:cubicBezTo>
                    <a:pt x="5131" y="6683"/>
                    <a:pt x="10325" y="11275"/>
                    <a:pt x="16025" y="15550"/>
                  </a:cubicBezTo>
                  <a:lnTo>
                    <a:pt x="16089" y="15550"/>
                  </a:lnTo>
                  <a:cubicBezTo>
                    <a:pt x="13872" y="10610"/>
                    <a:pt x="12573" y="5416"/>
                    <a:pt x="12130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786587" y="3000635"/>
              <a:ext cx="1726331" cy="1580860"/>
            </a:xfrm>
            <a:custGeom>
              <a:avLst/>
              <a:gdLst/>
              <a:ahLst/>
              <a:cxnLst/>
              <a:rect l="l" t="t" r="r" b="b"/>
              <a:pathLst>
                <a:path w="52096" h="52876" extrusionOk="0">
                  <a:moveTo>
                    <a:pt x="8391" y="1"/>
                  </a:moveTo>
                  <a:cubicBezTo>
                    <a:pt x="6430" y="1"/>
                    <a:pt x="4487" y="92"/>
                    <a:pt x="2597" y="367"/>
                  </a:cubicBezTo>
                  <a:cubicBezTo>
                    <a:pt x="2364" y="218"/>
                    <a:pt x="2084" y="143"/>
                    <a:pt x="1805" y="143"/>
                  </a:cubicBezTo>
                  <a:cubicBezTo>
                    <a:pt x="1137" y="143"/>
                    <a:pt x="475" y="573"/>
                    <a:pt x="475" y="1444"/>
                  </a:cubicBezTo>
                  <a:cubicBezTo>
                    <a:pt x="507" y="7524"/>
                    <a:pt x="570" y="13636"/>
                    <a:pt x="602" y="19748"/>
                  </a:cubicBezTo>
                  <a:cubicBezTo>
                    <a:pt x="602" y="22725"/>
                    <a:pt x="634" y="25702"/>
                    <a:pt x="665" y="28679"/>
                  </a:cubicBezTo>
                  <a:cubicBezTo>
                    <a:pt x="697" y="31022"/>
                    <a:pt x="634" y="33398"/>
                    <a:pt x="951" y="35741"/>
                  </a:cubicBezTo>
                  <a:cubicBezTo>
                    <a:pt x="0" y="37261"/>
                    <a:pt x="1742" y="38370"/>
                    <a:pt x="3294" y="38496"/>
                  </a:cubicBezTo>
                  <a:cubicBezTo>
                    <a:pt x="3844" y="38536"/>
                    <a:pt x="4398" y="38557"/>
                    <a:pt x="4955" y="38557"/>
                  </a:cubicBezTo>
                  <a:cubicBezTo>
                    <a:pt x="7479" y="38557"/>
                    <a:pt x="10048" y="38138"/>
                    <a:pt x="12383" y="37230"/>
                  </a:cubicBezTo>
                  <a:cubicBezTo>
                    <a:pt x="13175" y="42455"/>
                    <a:pt x="14663" y="48630"/>
                    <a:pt x="18115" y="52589"/>
                  </a:cubicBezTo>
                  <a:cubicBezTo>
                    <a:pt x="18293" y="52791"/>
                    <a:pt x="18494" y="52876"/>
                    <a:pt x="18687" y="52876"/>
                  </a:cubicBezTo>
                  <a:cubicBezTo>
                    <a:pt x="19253" y="52876"/>
                    <a:pt x="19760" y="52157"/>
                    <a:pt x="19477" y="51544"/>
                  </a:cubicBezTo>
                  <a:cubicBezTo>
                    <a:pt x="18337" y="49010"/>
                    <a:pt x="16753" y="46762"/>
                    <a:pt x="15772" y="44102"/>
                  </a:cubicBezTo>
                  <a:cubicBezTo>
                    <a:pt x="14822" y="41505"/>
                    <a:pt x="14188" y="38781"/>
                    <a:pt x="13903" y="35994"/>
                  </a:cubicBezTo>
                  <a:cubicBezTo>
                    <a:pt x="13854" y="35507"/>
                    <a:pt x="13487" y="35170"/>
                    <a:pt x="13046" y="35170"/>
                  </a:cubicBezTo>
                  <a:cubicBezTo>
                    <a:pt x="12914" y="35170"/>
                    <a:pt x="12775" y="35200"/>
                    <a:pt x="12636" y="35266"/>
                  </a:cubicBezTo>
                  <a:cubicBezTo>
                    <a:pt x="10958" y="36089"/>
                    <a:pt x="9184" y="36533"/>
                    <a:pt x="7348" y="36723"/>
                  </a:cubicBezTo>
                  <a:cubicBezTo>
                    <a:pt x="6588" y="36818"/>
                    <a:pt x="5828" y="36850"/>
                    <a:pt x="5067" y="36913"/>
                  </a:cubicBezTo>
                  <a:cubicBezTo>
                    <a:pt x="5013" y="36913"/>
                    <a:pt x="4868" y="36915"/>
                    <a:pt x="4674" y="36915"/>
                  </a:cubicBezTo>
                  <a:cubicBezTo>
                    <a:pt x="4187" y="36915"/>
                    <a:pt x="3389" y="36899"/>
                    <a:pt x="2914" y="36786"/>
                  </a:cubicBezTo>
                  <a:cubicBezTo>
                    <a:pt x="3421" y="34126"/>
                    <a:pt x="3294" y="31371"/>
                    <a:pt x="3294" y="28679"/>
                  </a:cubicBezTo>
                  <a:cubicBezTo>
                    <a:pt x="3294" y="25702"/>
                    <a:pt x="3262" y="22725"/>
                    <a:pt x="3262" y="19748"/>
                  </a:cubicBezTo>
                  <a:cubicBezTo>
                    <a:pt x="3231" y="13921"/>
                    <a:pt x="3199" y="8094"/>
                    <a:pt x="3167" y="2267"/>
                  </a:cubicBezTo>
                  <a:lnTo>
                    <a:pt x="3167" y="2267"/>
                  </a:lnTo>
                  <a:cubicBezTo>
                    <a:pt x="8361" y="3376"/>
                    <a:pt x="14157" y="3091"/>
                    <a:pt x="19414" y="3186"/>
                  </a:cubicBezTo>
                  <a:cubicBezTo>
                    <a:pt x="22422" y="3265"/>
                    <a:pt x="28621" y="3296"/>
                    <a:pt x="34821" y="3296"/>
                  </a:cubicBezTo>
                  <a:cubicBezTo>
                    <a:pt x="41020" y="3296"/>
                    <a:pt x="47219" y="3265"/>
                    <a:pt x="50228" y="3217"/>
                  </a:cubicBezTo>
                  <a:cubicBezTo>
                    <a:pt x="52086" y="3186"/>
                    <a:pt x="52096" y="335"/>
                    <a:pt x="50258" y="335"/>
                  </a:cubicBezTo>
                  <a:cubicBezTo>
                    <a:pt x="50248" y="335"/>
                    <a:pt x="50238" y="335"/>
                    <a:pt x="50228" y="335"/>
                  </a:cubicBezTo>
                  <a:cubicBezTo>
                    <a:pt x="46915" y="388"/>
                    <a:pt x="39735" y="411"/>
                    <a:pt x="32945" y="411"/>
                  </a:cubicBezTo>
                  <a:cubicBezTo>
                    <a:pt x="27401" y="411"/>
                    <a:pt x="22118" y="395"/>
                    <a:pt x="19414" y="367"/>
                  </a:cubicBezTo>
                  <a:cubicBezTo>
                    <a:pt x="15836" y="326"/>
                    <a:pt x="12082" y="1"/>
                    <a:pt x="8391" y="1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832746" y="3419118"/>
              <a:ext cx="1599381" cy="55878"/>
            </a:xfrm>
            <a:custGeom>
              <a:avLst/>
              <a:gdLst/>
              <a:ahLst/>
              <a:cxnLst/>
              <a:rect l="l" t="t" r="r" b="b"/>
              <a:pathLst>
                <a:path w="48265" h="1869" extrusionOk="0">
                  <a:moveTo>
                    <a:pt x="6623" y="0"/>
                  </a:moveTo>
                  <a:cubicBezTo>
                    <a:pt x="4464" y="0"/>
                    <a:pt x="2325" y="106"/>
                    <a:pt x="254" y="429"/>
                  </a:cubicBezTo>
                  <a:cubicBezTo>
                    <a:pt x="1" y="461"/>
                    <a:pt x="33" y="873"/>
                    <a:pt x="254" y="936"/>
                  </a:cubicBezTo>
                  <a:cubicBezTo>
                    <a:pt x="3366" y="1591"/>
                    <a:pt x="6677" y="1723"/>
                    <a:pt x="9982" y="1723"/>
                  </a:cubicBezTo>
                  <a:cubicBezTo>
                    <a:pt x="12220" y="1723"/>
                    <a:pt x="14456" y="1663"/>
                    <a:pt x="16626" y="1663"/>
                  </a:cubicBezTo>
                  <a:cubicBezTo>
                    <a:pt x="16827" y="1663"/>
                    <a:pt x="17028" y="1663"/>
                    <a:pt x="17229" y="1664"/>
                  </a:cubicBezTo>
                  <a:cubicBezTo>
                    <a:pt x="20901" y="1704"/>
                    <a:pt x="29637" y="1868"/>
                    <a:pt x="37089" y="1868"/>
                  </a:cubicBezTo>
                  <a:cubicBezTo>
                    <a:pt x="41526" y="1868"/>
                    <a:pt x="45508" y="1810"/>
                    <a:pt x="47694" y="1633"/>
                  </a:cubicBezTo>
                  <a:cubicBezTo>
                    <a:pt x="48265" y="1601"/>
                    <a:pt x="48265" y="809"/>
                    <a:pt x="47694" y="746"/>
                  </a:cubicBezTo>
                  <a:cubicBezTo>
                    <a:pt x="44089" y="434"/>
                    <a:pt x="35603" y="422"/>
                    <a:pt x="28242" y="422"/>
                  </a:cubicBezTo>
                  <a:cubicBezTo>
                    <a:pt x="27629" y="422"/>
                    <a:pt x="27024" y="422"/>
                    <a:pt x="26429" y="422"/>
                  </a:cubicBezTo>
                  <a:cubicBezTo>
                    <a:pt x="22567" y="422"/>
                    <a:pt x="19182" y="419"/>
                    <a:pt x="17229" y="366"/>
                  </a:cubicBezTo>
                  <a:cubicBezTo>
                    <a:pt x="13782" y="287"/>
                    <a:pt x="10175" y="0"/>
                    <a:pt x="6623" y="0"/>
                  </a:cubicBezTo>
                  <a:close/>
                </a:path>
              </a:pathLst>
            </a:custGeom>
            <a:solidFill>
              <a:srgbClr val="F2CC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2475023" y="3007362"/>
              <a:ext cx="51463" cy="1564865"/>
            </a:xfrm>
            <a:custGeom>
              <a:avLst/>
              <a:gdLst/>
              <a:ahLst/>
              <a:cxnLst/>
              <a:rect l="l" t="t" r="r" b="b"/>
              <a:pathLst>
                <a:path w="1553" h="52341" extrusionOk="0">
                  <a:moveTo>
                    <a:pt x="822" y="0"/>
                  </a:moveTo>
                  <a:cubicBezTo>
                    <a:pt x="773" y="0"/>
                    <a:pt x="724" y="26"/>
                    <a:pt x="698" y="79"/>
                  </a:cubicBezTo>
                  <a:cubicBezTo>
                    <a:pt x="698" y="79"/>
                    <a:pt x="698" y="110"/>
                    <a:pt x="698" y="142"/>
                  </a:cubicBezTo>
                  <a:cubicBezTo>
                    <a:pt x="1" y="17275"/>
                    <a:pt x="444" y="34566"/>
                    <a:pt x="413" y="51731"/>
                  </a:cubicBezTo>
                  <a:lnTo>
                    <a:pt x="413" y="51952"/>
                  </a:lnTo>
                  <a:lnTo>
                    <a:pt x="413" y="52079"/>
                  </a:lnTo>
                  <a:cubicBezTo>
                    <a:pt x="413" y="52253"/>
                    <a:pt x="547" y="52340"/>
                    <a:pt x="682" y="52340"/>
                  </a:cubicBezTo>
                  <a:cubicBezTo>
                    <a:pt x="816" y="52340"/>
                    <a:pt x="951" y="52253"/>
                    <a:pt x="951" y="52079"/>
                  </a:cubicBezTo>
                  <a:cubicBezTo>
                    <a:pt x="1014" y="34788"/>
                    <a:pt x="1553" y="17433"/>
                    <a:pt x="983" y="142"/>
                  </a:cubicBezTo>
                  <a:cubicBezTo>
                    <a:pt x="964" y="50"/>
                    <a:pt x="892" y="0"/>
                    <a:pt x="822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82379" y="2994776"/>
              <a:ext cx="1709564" cy="1595540"/>
            </a:xfrm>
            <a:custGeom>
              <a:avLst/>
              <a:gdLst/>
              <a:ahLst/>
              <a:cxnLst/>
              <a:rect l="l" t="t" r="r" b="b"/>
              <a:pathLst>
                <a:path w="51590" h="53367" extrusionOk="0">
                  <a:moveTo>
                    <a:pt x="12985" y="37077"/>
                  </a:moveTo>
                  <a:cubicBezTo>
                    <a:pt x="13428" y="42461"/>
                    <a:pt x="14727" y="47655"/>
                    <a:pt x="16944" y="52595"/>
                  </a:cubicBezTo>
                  <a:lnTo>
                    <a:pt x="16880" y="52595"/>
                  </a:lnTo>
                  <a:cubicBezTo>
                    <a:pt x="11180" y="48320"/>
                    <a:pt x="5986" y="43728"/>
                    <a:pt x="856" y="38787"/>
                  </a:cubicBezTo>
                  <a:cubicBezTo>
                    <a:pt x="856" y="38724"/>
                    <a:pt x="856" y="38661"/>
                    <a:pt x="856" y="38597"/>
                  </a:cubicBezTo>
                  <a:cubicBezTo>
                    <a:pt x="1986" y="38787"/>
                    <a:pt x="3117" y="38878"/>
                    <a:pt x="4241" y="38878"/>
                  </a:cubicBezTo>
                  <a:cubicBezTo>
                    <a:pt x="7242" y="38878"/>
                    <a:pt x="10197" y="38229"/>
                    <a:pt x="12985" y="37077"/>
                  </a:cubicBezTo>
                  <a:close/>
                  <a:moveTo>
                    <a:pt x="25732" y="1"/>
                  </a:moveTo>
                  <a:cubicBezTo>
                    <a:pt x="16152" y="1"/>
                    <a:pt x="6572" y="40"/>
                    <a:pt x="191" y="215"/>
                  </a:cubicBezTo>
                  <a:cubicBezTo>
                    <a:pt x="1" y="215"/>
                    <a:pt x="1" y="531"/>
                    <a:pt x="191" y="531"/>
                  </a:cubicBezTo>
                  <a:lnTo>
                    <a:pt x="444" y="531"/>
                  </a:lnTo>
                  <a:cubicBezTo>
                    <a:pt x="444" y="531"/>
                    <a:pt x="444" y="563"/>
                    <a:pt x="444" y="563"/>
                  </a:cubicBezTo>
                  <a:cubicBezTo>
                    <a:pt x="1" y="13104"/>
                    <a:pt x="96" y="25708"/>
                    <a:pt x="159" y="38281"/>
                  </a:cubicBezTo>
                  <a:cubicBezTo>
                    <a:pt x="191" y="38344"/>
                    <a:pt x="254" y="38407"/>
                    <a:pt x="286" y="38471"/>
                  </a:cubicBezTo>
                  <a:cubicBezTo>
                    <a:pt x="222" y="38534"/>
                    <a:pt x="222" y="38629"/>
                    <a:pt x="286" y="38692"/>
                  </a:cubicBezTo>
                  <a:cubicBezTo>
                    <a:pt x="4814" y="44234"/>
                    <a:pt x="10642" y="49238"/>
                    <a:pt x="16659" y="53133"/>
                  </a:cubicBezTo>
                  <a:cubicBezTo>
                    <a:pt x="16703" y="53166"/>
                    <a:pt x="16751" y="53180"/>
                    <a:pt x="16797" y="53180"/>
                  </a:cubicBezTo>
                  <a:cubicBezTo>
                    <a:pt x="16884" y="53180"/>
                    <a:pt x="16966" y="53132"/>
                    <a:pt x="17007" y="53070"/>
                  </a:cubicBezTo>
                  <a:cubicBezTo>
                    <a:pt x="17070" y="53133"/>
                    <a:pt x="17165" y="53197"/>
                    <a:pt x="17260" y="53260"/>
                  </a:cubicBezTo>
                  <a:cubicBezTo>
                    <a:pt x="17260" y="53260"/>
                    <a:pt x="17292" y="53292"/>
                    <a:pt x="17292" y="53292"/>
                  </a:cubicBezTo>
                  <a:cubicBezTo>
                    <a:pt x="17355" y="53323"/>
                    <a:pt x="17387" y="53323"/>
                    <a:pt x="17419" y="53355"/>
                  </a:cubicBezTo>
                  <a:cubicBezTo>
                    <a:pt x="18258" y="53363"/>
                    <a:pt x="19277" y="53367"/>
                    <a:pt x="20434" y="53367"/>
                  </a:cubicBezTo>
                  <a:cubicBezTo>
                    <a:pt x="29011" y="53367"/>
                    <a:pt x="45134" y="53149"/>
                    <a:pt x="51273" y="52563"/>
                  </a:cubicBezTo>
                  <a:cubicBezTo>
                    <a:pt x="51368" y="52532"/>
                    <a:pt x="51463" y="52468"/>
                    <a:pt x="51495" y="52405"/>
                  </a:cubicBezTo>
                  <a:lnTo>
                    <a:pt x="51495" y="52152"/>
                  </a:lnTo>
                  <a:cubicBezTo>
                    <a:pt x="51463" y="52088"/>
                    <a:pt x="51368" y="52025"/>
                    <a:pt x="51273" y="52025"/>
                  </a:cubicBezTo>
                  <a:cubicBezTo>
                    <a:pt x="44971" y="52152"/>
                    <a:pt x="25906" y="52563"/>
                    <a:pt x="19604" y="52595"/>
                  </a:cubicBezTo>
                  <a:cubicBezTo>
                    <a:pt x="19271" y="52611"/>
                    <a:pt x="18939" y="52619"/>
                    <a:pt x="18606" y="52619"/>
                  </a:cubicBezTo>
                  <a:cubicBezTo>
                    <a:pt x="18274" y="52619"/>
                    <a:pt x="17941" y="52611"/>
                    <a:pt x="17609" y="52595"/>
                  </a:cubicBezTo>
                  <a:cubicBezTo>
                    <a:pt x="15329" y="47560"/>
                    <a:pt x="13935" y="42208"/>
                    <a:pt x="13523" y="36666"/>
                  </a:cubicBezTo>
                  <a:cubicBezTo>
                    <a:pt x="13523" y="36477"/>
                    <a:pt x="13401" y="36376"/>
                    <a:pt x="13259" y="36376"/>
                  </a:cubicBezTo>
                  <a:cubicBezTo>
                    <a:pt x="13211" y="36376"/>
                    <a:pt x="13160" y="36388"/>
                    <a:pt x="13112" y="36412"/>
                  </a:cubicBezTo>
                  <a:cubicBezTo>
                    <a:pt x="9971" y="37769"/>
                    <a:pt x="6771" y="38368"/>
                    <a:pt x="3463" y="38368"/>
                  </a:cubicBezTo>
                  <a:cubicBezTo>
                    <a:pt x="2602" y="38368"/>
                    <a:pt x="1733" y="38328"/>
                    <a:pt x="856" y="38249"/>
                  </a:cubicBezTo>
                  <a:cubicBezTo>
                    <a:pt x="982" y="25676"/>
                    <a:pt x="1141" y="13104"/>
                    <a:pt x="761" y="563"/>
                  </a:cubicBezTo>
                  <a:cubicBezTo>
                    <a:pt x="761" y="563"/>
                    <a:pt x="761" y="531"/>
                    <a:pt x="761" y="531"/>
                  </a:cubicBezTo>
                  <a:cubicBezTo>
                    <a:pt x="5287" y="634"/>
                    <a:pt x="11467" y="667"/>
                    <a:pt x="18112" y="667"/>
                  </a:cubicBezTo>
                  <a:cubicBezTo>
                    <a:pt x="29925" y="667"/>
                    <a:pt x="43206" y="563"/>
                    <a:pt x="51273" y="563"/>
                  </a:cubicBezTo>
                  <a:cubicBezTo>
                    <a:pt x="51336" y="563"/>
                    <a:pt x="51400" y="531"/>
                    <a:pt x="51463" y="468"/>
                  </a:cubicBezTo>
                  <a:cubicBezTo>
                    <a:pt x="51590" y="310"/>
                    <a:pt x="51526" y="25"/>
                    <a:pt x="51273" y="25"/>
                  </a:cubicBezTo>
                  <a:cubicBezTo>
                    <a:pt x="50209" y="27"/>
                    <a:pt x="49057" y="28"/>
                    <a:pt x="47831" y="28"/>
                  </a:cubicBezTo>
                  <a:cubicBezTo>
                    <a:pt x="41698" y="28"/>
                    <a:pt x="33715" y="1"/>
                    <a:pt x="25732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8"/>
          <p:cNvGrpSpPr/>
          <p:nvPr/>
        </p:nvGrpSpPr>
        <p:grpSpPr>
          <a:xfrm>
            <a:off x="2883853" y="3004536"/>
            <a:ext cx="1820210" cy="1712260"/>
            <a:chOff x="2883853" y="3004536"/>
            <a:chExt cx="1820210" cy="1712260"/>
          </a:xfrm>
        </p:grpSpPr>
        <p:sp>
          <p:nvSpPr>
            <p:cNvPr id="247" name="Google Shape;247;p18"/>
            <p:cNvSpPr/>
            <p:nvPr/>
          </p:nvSpPr>
          <p:spPr>
            <a:xfrm>
              <a:off x="2883853" y="3004536"/>
              <a:ext cx="1820210" cy="1712260"/>
            </a:xfrm>
            <a:custGeom>
              <a:avLst/>
              <a:gdLst/>
              <a:ahLst/>
              <a:cxnLst/>
              <a:rect l="l" t="t" r="r" b="b"/>
              <a:pathLst>
                <a:path w="54929" h="57271" extrusionOk="0">
                  <a:moveTo>
                    <a:pt x="52648" y="1"/>
                  </a:moveTo>
                  <a:cubicBezTo>
                    <a:pt x="51690" y="1"/>
                    <a:pt x="50748" y="618"/>
                    <a:pt x="50779" y="1853"/>
                  </a:cubicBezTo>
                  <a:cubicBezTo>
                    <a:pt x="50969" y="9137"/>
                    <a:pt x="51064" y="16421"/>
                    <a:pt x="51064" y="23705"/>
                  </a:cubicBezTo>
                  <a:cubicBezTo>
                    <a:pt x="51064" y="27347"/>
                    <a:pt x="51064" y="30989"/>
                    <a:pt x="51001" y="34599"/>
                  </a:cubicBezTo>
                  <a:cubicBezTo>
                    <a:pt x="50969" y="38019"/>
                    <a:pt x="51381" y="41914"/>
                    <a:pt x="50399" y="45176"/>
                  </a:cubicBezTo>
                  <a:cubicBezTo>
                    <a:pt x="48689" y="51003"/>
                    <a:pt x="40265" y="52207"/>
                    <a:pt x="35198" y="52903"/>
                  </a:cubicBezTo>
                  <a:cubicBezTo>
                    <a:pt x="32966" y="53208"/>
                    <a:pt x="29428" y="53320"/>
                    <a:pt x="25421" y="53320"/>
                  </a:cubicBezTo>
                  <a:cubicBezTo>
                    <a:pt x="16918" y="53320"/>
                    <a:pt x="6301" y="52813"/>
                    <a:pt x="1566" y="52555"/>
                  </a:cubicBezTo>
                  <a:cubicBezTo>
                    <a:pt x="1546" y="52554"/>
                    <a:pt x="1527" y="52553"/>
                    <a:pt x="1508" y="52553"/>
                  </a:cubicBezTo>
                  <a:cubicBezTo>
                    <a:pt x="471" y="52553"/>
                    <a:pt x="1" y="54210"/>
                    <a:pt x="996" y="54645"/>
                  </a:cubicBezTo>
                  <a:cubicBezTo>
                    <a:pt x="5324" y="56562"/>
                    <a:pt x="15091" y="57271"/>
                    <a:pt x="23616" y="57271"/>
                  </a:cubicBezTo>
                  <a:cubicBezTo>
                    <a:pt x="28752" y="57271"/>
                    <a:pt x="33438" y="57013"/>
                    <a:pt x="36212" y="56609"/>
                  </a:cubicBezTo>
                  <a:cubicBezTo>
                    <a:pt x="41975" y="55754"/>
                    <a:pt x="49323" y="54360"/>
                    <a:pt x="52806" y="49103"/>
                  </a:cubicBezTo>
                  <a:cubicBezTo>
                    <a:pt x="54801" y="46063"/>
                    <a:pt x="54706" y="42294"/>
                    <a:pt x="54770" y="38811"/>
                  </a:cubicBezTo>
                  <a:cubicBezTo>
                    <a:pt x="54833" y="34884"/>
                    <a:pt x="54896" y="30989"/>
                    <a:pt x="54896" y="27062"/>
                  </a:cubicBezTo>
                  <a:cubicBezTo>
                    <a:pt x="54928" y="18669"/>
                    <a:pt x="54833" y="10245"/>
                    <a:pt x="54611" y="1853"/>
                  </a:cubicBezTo>
                  <a:cubicBezTo>
                    <a:pt x="54580" y="618"/>
                    <a:pt x="53606" y="1"/>
                    <a:pt x="52648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921031" y="3026779"/>
              <a:ext cx="1695911" cy="1558497"/>
            </a:xfrm>
            <a:custGeom>
              <a:avLst/>
              <a:gdLst/>
              <a:ahLst/>
              <a:cxnLst/>
              <a:rect l="l" t="t" r="r" b="b"/>
              <a:pathLst>
                <a:path w="51178" h="52128" extrusionOk="0">
                  <a:moveTo>
                    <a:pt x="50861" y="1"/>
                  </a:moveTo>
                  <a:cubicBezTo>
                    <a:pt x="50798" y="64"/>
                    <a:pt x="50734" y="96"/>
                    <a:pt x="50639" y="96"/>
                  </a:cubicBezTo>
                  <a:cubicBezTo>
                    <a:pt x="42858" y="115"/>
                    <a:pt x="30140" y="208"/>
                    <a:pt x="18596" y="208"/>
                  </a:cubicBezTo>
                  <a:cubicBezTo>
                    <a:pt x="11487" y="208"/>
                    <a:pt x="4823" y="173"/>
                    <a:pt x="32" y="64"/>
                  </a:cubicBezTo>
                  <a:cubicBezTo>
                    <a:pt x="32" y="64"/>
                    <a:pt x="32" y="96"/>
                    <a:pt x="32" y="96"/>
                  </a:cubicBezTo>
                  <a:cubicBezTo>
                    <a:pt x="539" y="17292"/>
                    <a:pt x="64" y="34583"/>
                    <a:pt x="0" y="51811"/>
                  </a:cubicBezTo>
                  <a:cubicBezTo>
                    <a:pt x="0" y="51811"/>
                    <a:pt x="0" y="51843"/>
                    <a:pt x="0" y="51843"/>
                  </a:cubicBezTo>
                  <a:cubicBezTo>
                    <a:pt x="3991" y="51969"/>
                    <a:pt x="20839" y="52064"/>
                    <a:pt x="24829" y="52128"/>
                  </a:cubicBezTo>
                  <a:cubicBezTo>
                    <a:pt x="24829" y="52001"/>
                    <a:pt x="24892" y="51906"/>
                    <a:pt x="25019" y="51906"/>
                  </a:cubicBezTo>
                  <a:cubicBezTo>
                    <a:pt x="28661" y="51621"/>
                    <a:pt x="31923" y="50418"/>
                    <a:pt x="35248" y="48993"/>
                  </a:cubicBezTo>
                  <a:cubicBezTo>
                    <a:pt x="38510" y="47631"/>
                    <a:pt x="41645" y="45636"/>
                    <a:pt x="42595" y="42025"/>
                  </a:cubicBezTo>
                  <a:cubicBezTo>
                    <a:pt x="42637" y="41879"/>
                    <a:pt x="42789" y="41774"/>
                    <a:pt x="42933" y="41774"/>
                  </a:cubicBezTo>
                  <a:cubicBezTo>
                    <a:pt x="43007" y="41774"/>
                    <a:pt x="43080" y="41802"/>
                    <a:pt x="43134" y="41867"/>
                  </a:cubicBezTo>
                  <a:cubicBezTo>
                    <a:pt x="44904" y="44130"/>
                    <a:pt x="47072" y="46261"/>
                    <a:pt x="50030" y="46261"/>
                  </a:cubicBezTo>
                  <a:cubicBezTo>
                    <a:pt x="50300" y="46261"/>
                    <a:pt x="50577" y="46243"/>
                    <a:pt x="50861" y="46206"/>
                  </a:cubicBezTo>
                  <a:cubicBezTo>
                    <a:pt x="50829" y="30846"/>
                    <a:pt x="50544" y="15423"/>
                    <a:pt x="51146" y="96"/>
                  </a:cubicBezTo>
                  <a:cubicBezTo>
                    <a:pt x="51146" y="64"/>
                    <a:pt x="51146" y="64"/>
                    <a:pt x="51178" y="32"/>
                  </a:cubicBezTo>
                  <a:lnTo>
                    <a:pt x="50861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3857085" y="4304960"/>
              <a:ext cx="748278" cy="284086"/>
            </a:xfrm>
            <a:custGeom>
              <a:avLst/>
              <a:gdLst/>
              <a:ahLst/>
              <a:cxnLst/>
              <a:rect l="l" t="t" r="r" b="b"/>
              <a:pathLst>
                <a:path w="22581" h="9502" extrusionOk="0">
                  <a:moveTo>
                    <a:pt x="14790" y="1"/>
                  </a:moveTo>
                  <a:cubicBezTo>
                    <a:pt x="13745" y="3073"/>
                    <a:pt x="11179" y="5036"/>
                    <a:pt x="8297" y="6398"/>
                  </a:cubicBezTo>
                  <a:cubicBezTo>
                    <a:pt x="5764" y="7570"/>
                    <a:pt x="2882" y="8900"/>
                    <a:pt x="0" y="9375"/>
                  </a:cubicBezTo>
                  <a:cubicBezTo>
                    <a:pt x="1172" y="9406"/>
                    <a:pt x="2344" y="9406"/>
                    <a:pt x="3484" y="9406"/>
                  </a:cubicBezTo>
                  <a:cubicBezTo>
                    <a:pt x="4370" y="9375"/>
                    <a:pt x="5226" y="9375"/>
                    <a:pt x="6112" y="9343"/>
                  </a:cubicBezTo>
                  <a:lnTo>
                    <a:pt x="6112" y="9343"/>
                  </a:lnTo>
                  <a:cubicBezTo>
                    <a:pt x="6081" y="9406"/>
                    <a:pt x="6049" y="9438"/>
                    <a:pt x="6049" y="9501"/>
                  </a:cubicBezTo>
                  <a:cubicBezTo>
                    <a:pt x="12193" y="8931"/>
                    <a:pt x="17513" y="7443"/>
                    <a:pt x="22580" y="3833"/>
                  </a:cubicBezTo>
                  <a:lnTo>
                    <a:pt x="22580" y="3833"/>
                  </a:lnTo>
                  <a:cubicBezTo>
                    <a:pt x="22143" y="3925"/>
                    <a:pt x="21719" y="3969"/>
                    <a:pt x="21309" y="3969"/>
                  </a:cubicBezTo>
                  <a:cubicBezTo>
                    <a:pt x="18624" y="3969"/>
                    <a:pt x="16493" y="2116"/>
                    <a:pt x="14790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2890579" y="3011322"/>
              <a:ext cx="1756785" cy="1568991"/>
            </a:xfrm>
            <a:custGeom>
              <a:avLst/>
              <a:gdLst/>
              <a:ahLst/>
              <a:cxnLst/>
              <a:rect l="l" t="t" r="r" b="b"/>
              <a:pathLst>
                <a:path w="53015" h="52479" extrusionOk="0">
                  <a:moveTo>
                    <a:pt x="12747" y="0"/>
                  </a:moveTo>
                  <a:cubicBezTo>
                    <a:pt x="8278" y="0"/>
                    <a:pt x="4271" y="48"/>
                    <a:pt x="2059" y="201"/>
                  </a:cubicBezTo>
                  <a:cubicBezTo>
                    <a:pt x="1394" y="233"/>
                    <a:pt x="1014" y="1024"/>
                    <a:pt x="1236" y="1563"/>
                  </a:cubicBezTo>
                  <a:cubicBezTo>
                    <a:pt x="1141" y="1721"/>
                    <a:pt x="1109" y="1911"/>
                    <a:pt x="1109" y="2133"/>
                  </a:cubicBezTo>
                  <a:cubicBezTo>
                    <a:pt x="793" y="10493"/>
                    <a:pt x="603" y="18822"/>
                    <a:pt x="508" y="27183"/>
                  </a:cubicBezTo>
                  <a:cubicBezTo>
                    <a:pt x="444" y="31300"/>
                    <a:pt x="413" y="35417"/>
                    <a:pt x="381" y="39502"/>
                  </a:cubicBezTo>
                  <a:cubicBezTo>
                    <a:pt x="381" y="43524"/>
                    <a:pt x="1" y="47736"/>
                    <a:pt x="634" y="51695"/>
                  </a:cubicBezTo>
                  <a:cubicBezTo>
                    <a:pt x="729" y="52217"/>
                    <a:pt x="1220" y="52478"/>
                    <a:pt x="1707" y="52478"/>
                  </a:cubicBezTo>
                  <a:cubicBezTo>
                    <a:pt x="2194" y="52478"/>
                    <a:pt x="2677" y="52217"/>
                    <a:pt x="2756" y="51695"/>
                  </a:cubicBezTo>
                  <a:cubicBezTo>
                    <a:pt x="3358" y="47736"/>
                    <a:pt x="2978" y="43524"/>
                    <a:pt x="3009" y="39502"/>
                  </a:cubicBezTo>
                  <a:cubicBezTo>
                    <a:pt x="3041" y="35417"/>
                    <a:pt x="3073" y="31300"/>
                    <a:pt x="3168" y="27183"/>
                  </a:cubicBezTo>
                  <a:cubicBezTo>
                    <a:pt x="3326" y="18886"/>
                    <a:pt x="3611" y="10557"/>
                    <a:pt x="3928" y="2228"/>
                  </a:cubicBezTo>
                  <a:cubicBezTo>
                    <a:pt x="9122" y="2798"/>
                    <a:pt x="27300" y="2830"/>
                    <a:pt x="32525" y="2988"/>
                  </a:cubicBezTo>
                  <a:cubicBezTo>
                    <a:pt x="38637" y="3146"/>
                    <a:pt x="44781" y="3273"/>
                    <a:pt x="50925" y="3305"/>
                  </a:cubicBezTo>
                  <a:cubicBezTo>
                    <a:pt x="50935" y="3305"/>
                    <a:pt x="50945" y="3305"/>
                    <a:pt x="50955" y="3305"/>
                  </a:cubicBezTo>
                  <a:cubicBezTo>
                    <a:pt x="53015" y="3305"/>
                    <a:pt x="53005" y="74"/>
                    <a:pt x="50925" y="74"/>
                  </a:cubicBezTo>
                  <a:cubicBezTo>
                    <a:pt x="46543" y="121"/>
                    <a:pt x="42161" y="150"/>
                    <a:pt x="37767" y="150"/>
                  </a:cubicBezTo>
                  <a:cubicBezTo>
                    <a:pt x="36159" y="150"/>
                    <a:pt x="34549" y="146"/>
                    <a:pt x="32937" y="138"/>
                  </a:cubicBezTo>
                  <a:cubicBezTo>
                    <a:pt x="29194" y="138"/>
                    <a:pt x="20309" y="0"/>
                    <a:pt x="12747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767883" y="4225793"/>
              <a:ext cx="854616" cy="348097"/>
            </a:xfrm>
            <a:custGeom>
              <a:avLst/>
              <a:gdLst/>
              <a:ahLst/>
              <a:cxnLst/>
              <a:rect l="l" t="t" r="r" b="b"/>
              <a:pathLst>
                <a:path w="25790" h="11643" extrusionOk="0">
                  <a:moveTo>
                    <a:pt x="17335" y="0"/>
                  </a:moveTo>
                  <a:cubicBezTo>
                    <a:pt x="17088" y="0"/>
                    <a:pt x="16836" y="96"/>
                    <a:pt x="16658" y="274"/>
                  </a:cubicBezTo>
                  <a:cubicBezTo>
                    <a:pt x="14220" y="2649"/>
                    <a:pt x="12130" y="5056"/>
                    <a:pt x="9279" y="7051"/>
                  </a:cubicBezTo>
                  <a:cubicBezTo>
                    <a:pt x="6461" y="9014"/>
                    <a:pt x="3357" y="10249"/>
                    <a:pt x="127" y="11358"/>
                  </a:cubicBezTo>
                  <a:cubicBezTo>
                    <a:pt x="0" y="11421"/>
                    <a:pt x="0" y="11643"/>
                    <a:pt x="159" y="11643"/>
                  </a:cubicBezTo>
                  <a:cubicBezTo>
                    <a:pt x="6366" y="11326"/>
                    <a:pt x="13871" y="7747"/>
                    <a:pt x="17482" y="2395"/>
                  </a:cubicBezTo>
                  <a:cubicBezTo>
                    <a:pt x="19477" y="4232"/>
                    <a:pt x="21820" y="5689"/>
                    <a:pt x="24449" y="6386"/>
                  </a:cubicBezTo>
                  <a:cubicBezTo>
                    <a:pt x="24539" y="6410"/>
                    <a:pt x="24624" y="6422"/>
                    <a:pt x="24704" y="6422"/>
                  </a:cubicBezTo>
                  <a:cubicBezTo>
                    <a:pt x="25549" y="6422"/>
                    <a:pt x="25789" y="5149"/>
                    <a:pt x="24892" y="4802"/>
                  </a:cubicBezTo>
                  <a:cubicBezTo>
                    <a:pt x="22169" y="3789"/>
                    <a:pt x="19952" y="2427"/>
                    <a:pt x="17957" y="274"/>
                  </a:cubicBezTo>
                  <a:cubicBezTo>
                    <a:pt x="17802" y="88"/>
                    <a:pt x="17571" y="0"/>
                    <a:pt x="17335" y="0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910527" y="3426038"/>
              <a:ext cx="1622445" cy="40093"/>
            </a:xfrm>
            <a:custGeom>
              <a:avLst/>
              <a:gdLst/>
              <a:ahLst/>
              <a:cxnLst/>
              <a:rect l="l" t="t" r="r" b="b"/>
              <a:pathLst>
                <a:path w="48961" h="1341" extrusionOk="0">
                  <a:moveTo>
                    <a:pt x="16940" y="1"/>
                  </a:moveTo>
                  <a:cubicBezTo>
                    <a:pt x="10339" y="1"/>
                    <a:pt x="3455" y="56"/>
                    <a:pt x="317" y="294"/>
                  </a:cubicBezTo>
                  <a:cubicBezTo>
                    <a:pt x="1" y="294"/>
                    <a:pt x="1" y="769"/>
                    <a:pt x="317" y="801"/>
                  </a:cubicBezTo>
                  <a:cubicBezTo>
                    <a:pt x="4688" y="1157"/>
                    <a:pt x="16326" y="1175"/>
                    <a:pt x="24344" y="1175"/>
                  </a:cubicBezTo>
                  <a:cubicBezTo>
                    <a:pt x="25235" y="1175"/>
                    <a:pt x="26081" y="1175"/>
                    <a:pt x="26867" y="1175"/>
                  </a:cubicBezTo>
                  <a:cubicBezTo>
                    <a:pt x="28440" y="1175"/>
                    <a:pt x="29775" y="1176"/>
                    <a:pt x="30751" y="1181"/>
                  </a:cubicBezTo>
                  <a:cubicBezTo>
                    <a:pt x="34719" y="1224"/>
                    <a:pt x="38701" y="1341"/>
                    <a:pt x="42679" y="1341"/>
                  </a:cubicBezTo>
                  <a:cubicBezTo>
                    <a:pt x="44542" y="1341"/>
                    <a:pt x="46405" y="1315"/>
                    <a:pt x="48264" y="1244"/>
                  </a:cubicBezTo>
                  <a:cubicBezTo>
                    <a:pt x="48961" y="1213"/>
                    <a:pt x="48961" y="199"/>
                    <a:pt x="48264" y="168"/>
                  </a:cubicBezTo>
                  <a:cubicBezTo>
                    <a:pt x="45542" y="49"/>
                    <a:pt x="42812" y="21"/>
                    <a:pt x="40083" y="21"/>
                  </a:cubicBezTo>
                  <a:cubicBezTo>
                    <a:pt x="37547" y="21"/>
                    <a:pt x="35011" y="45"/>
                    <a:pt x="32479" y="45"/>
                  </a:cubicBezTo>
                  <a:cubicBezTo>
                    <a:pt x="31903" y="45"/>
                    <a:pt x="31327" y="44"/>
                    <a:pt x="30751" y="41"/>
                  </a:cubicBezTo>
                  <a:cubicBezTo>
                    <a:pt x="28047" y="41"/>
                    <a:pt x="22598" y="1"/>
                    <a:pt x="16940" y="1"/>
                  </a:cubicBez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890579" y="3012817"/>
              <a:ext cx="1752609" cy="1598350"/>
            </a:xfrm>
            <a:custGeom>
              <a:avLst/>
              <a:gdLst/>
              <a:ahLst/>
              <a:cxnLst/>
              <a:rect l="l" t="t" r="r" b="b"/>
              <a:pathLst>
                <a:path w="52889" h="53461" extrusionOk="0">
                  <a:moveTo>
                    <a:pt x="43958" y="43221"/>
                  </a:moveTo>
                  <a:cubicBezTo>
                    <a:pt x="45661" y="45336"/>
                    <a:pt x="47792" y="47189"/>
                    <a:pt x="50477" y="47189"/>
                  </a:cubicBezTo>
                  <a:cubicBezTo>
                    <a:pt x="50887" y="47189"/>
                    <a:pt x="51311" y="47145"/>
                    <a:pt x="51748" y="47053"/>
                  </a:cubicBezTo>
                  <a:lnTo>
                    <a:pt x="51748" y="47053"/>
                  </a:lnTo>
                  <a:cubicBezTo>
                    <a:pt x="46681" y="50663"/>
                    <a:pt x="41361" y="52151"/>
                    <a:pt x="35217" y="52721"/>
                  </a:cubicBezTo>
                  <a:cubicBezTo>
                    <a:pt x="35217" y="52658"/>
                    <a:pt x="35249" y="52626"/>
                    <a:pt x="35280" y="52563"/>
                  </a:cubicBezTo>
                  <a:lnTo>
                    <a:pt x="35280" y="52563"/>
                  </a:lnTo>
                  <a:cubicBezTo>
                    <a:pt x="34394" y="52595"/>
                    <a:pt x="33538" y="52595"/>
                    <a:pt x="32652" y="52626"/>
                  </a:cubicBezTo>
                  <a:lnTo>
                    <a:pt x="29168" y="52626"/>
                  </a:lnTo>
                  <a:cubicBezTo>
                    <a:pt x="32050" y="52120"/>
                    <a:pt x="34932" y="50790"/>
                    <a:pt x="37465" y="49618"/>
                  </a:cubicBezTo>
                  <a:cubicBezTo>
                    <a:pt x="40347" y="48256"/>
                    <a:pt x="42913" y="46293"/>
                    <a:pt x="43958" y="43221"/>
                  </a:cubicBezTo>
                  <a:close/>
                  <a:moveTo>
                    <a:pt x="25970" y="1"/>
                  </a:moveTo>
                  <a:cubicBezTo>
                    <a:pt x="16366" y="1"/>
                    <a:pt x="6762" y="40"/>
                    <a:pt x="381" y="214"/>
                  </a:cubicBezTo>
                  <a:cubicBezTo>
                    <a:pt x="191" y="214"/>
                    <a:pt x="191" y="531"/>
                    <a:pt x="381" y="531"/>
                  </a:cubicBezTo>
                  <a:lnTo>
                    <a:pt x="634" y="531"/>
                  </a:lnTo>
                  <a:cubicBezTo>
                    <a:pt x="634" y="531"/>
                    <a:pt x="634" y="563"/>
                    <a:pt x="634" y="563"/>
                  </a:cubicBezTo>
                  <a:cubicBezTo>
                    <a:pt x="1" y="17759"/>
                    <a:pt x="413" y="35050"/>
                    <a:pt x="349" y="52278"/>
                  </a:cubicBezTo>
                  <a:cubicBezTo>
                    <a:pt x="349" y="52444"/>
                    <a:pt x="494" y="52537"/>
                    <a:pt x="636" y="52537"/>
                  </a:cubicBezTo>
                  <a:cubicBezTo>
                    <a:pt x="657" y="52537"/>
                    <a:pt x="678" y="52535"/>
                    <a:pt x="698" y="52531"/>
                  </a:cubicBezTo>
                  <a:cubicBezTo>
                    <a:pt x="698" y="52626"/>
                    <a:pt x="761" y="52690"/>
                    <a:pt x="888" y="52721"/>
                  </a:cubicBezTo>
                  <a:cubicBezTo>
                    <a:pt x="7506" y="53133"/>
                    <a:pt x="27110" y="53386"/>
                    <a:pt x="33855" y="53386"/>
                  </a:cubicBezTo>
                  <a:cubicBezTo>
                    <a:pt x="34380" y="53436"/>
                    <a:pt x="34907" y="53461"/>
                    <a:pt x="35436" y="53461"/>
                  </a:cubicBezTo>
                  <a:cubicBezTo>
                    <a:pt x="36599" y="53461"/>
                    <a:pt x="37768" y="53341"/>
                    <a:pt x="38922" y="53101"/>
                  </a:cubicBezTo>
                  <a:cubicBezTo>
                    <a:pt x="43831" y="52531"/>
                    <a:pt x="48708" y="50315"/>
                    <a:pt x="52477" y="47306"/>
                  </a:cubicBezTo>
                  <a:cubicBezTo>
                    <a:pt x="52635" y="47148"/>
                    <a:pt x="52540" y="46894"/>
                    <a:pt x="52382" y="46799"/>
                  </a:cubicBezTo>
                  <a:cubicBezTo>
                    <a:pt x="52508" y="31408"/>
                    <a:pt x="52888" y="15954"/>
                    <a:pt x="52350" y="563"/>
                  </a:cubicBezTo>
                  <a:cubicBezTo>
                    <a:pt x="52350" y="470"/>
                    <a:pt x="52275" y="421"/>
                    <a:pt x="52199" y="421"/>
                  </a:cubicBezTo>
                  <a:cubicBezTo>
                    <a:pt x="52145" y="421"/>
                    <a:pt x="52091" y="447"/>
                    <a:pt x="52065" y="499"/>
                  </a:cubicBezTo>
                  <a:cubicBezTo>
                    <a:pt x="52065" y="531"/>
                    <a:pt x="52065" y="531"/>
                    <a:pt x="52065" y="563"/>
                  </a:cubicBezTo>
                  <a:cubicBezTo>
                    <a:pt x="51463" y="15890"/>
                    <a:pt x="51748" y="31313"/>
                    <a:pt x="51780" y="46704"/>
                  </a:cubicBezTo>
                  <a:cubicBezTo>
                    <a:pt x="51511" y="46737"/>
                    <a:pt x="51248" y="46753"/>
                    <a:pt x="50991" y="46753"/>
                  </a:cubicBezTo>
                  <a:cubicBezTo>
                    <a:pt x="48012" y="46753"/>
                    <a:pt x="45831" y="44637"/>
                    <a:pt x="44053" y="42334"/>
                  </a:cubicBezTo>
                  <a:cubicBezTo>
                    <a:pt x="43999" y="42269"/>
                    <a:pt x="43926" y="42241"/>
                    <a:pt x="43852" y="42241"/>
                  </a:cubicBezTo>
                  <a:cubicBezTo>
                    <a:pt x="43708" y="42241"/>
                    <a:pt x="43556" y="42346"/>
                    <a:pt x="43514" y="42492"/>
                  </a:cubicBezTo>
                  <a:cubicBezTo>
                    <a:pt x="42564" y="46134"/>
                    <a:pt x="39429" y="48098"/>
                    <a:pt x="36167" y="49460"/>
                  </a:cubicBezTo>
                  <a:cubicBezTo>
                    <a:pt x="32842" y="50885"/>
                    <a:pt x="29548" y="52088"/>
                    <a:pt x="25938" y="52373"/>
                  </a:cubicBezTo>
                  <a:cubicBezTo>
                    <a:pt x="25811" y="52405"/>
                    <a:pt x="25748" y="52500"/>
                    <a:pt x="25748" y="52595"/>
                  </a:cubicBezTo>
                  <a:cubicBezTo>
                    <a:pt x="21758" y="52531"/>
                    <a:pt x="4910" y="52436"/>
                    <a:pt x="919" y="52310"/>
                  </a:cubicBezTo>
                  <a:cubicBezTo>
                    <a:pt x="919" y="52310"/>
                    <a:pt x="919" y="52310"/>
                    <a:pt x="919" y="52278"/>
                  </a:cubicBezTo>
                  <a:cubicBezTo>
                    <a:pt x="983" y="35050"/>
                    <a:pt x="1458" y="17759"/>
                    <a:pt x="951" y="563"/>
                  </a:cubicBezTo>
                  <a:cubicBezTo>
                    <a:pt x="951" y="563"/>
                    <a:pt x="919" y="563"/>
                    <a:pt x="919" y="531"/>
                  </a:cubicBezTo>
                  <a:lnTo>
                    <a:pt x="919" y="531"/>
                  </a:lnTo>
                  <a:cubicBezTo>
                    <a:pt x="5711" y="640"/>
                    <a:pt x="12379" y="675"/>
                    <a:pt x="19493" y="675"/>
                  </a:cubicBezTo>
                  <a:cubicBezTo>
                    <a:pt x="31047" y="675"/>
                    <a:pt x="43777" y="582"/>
                    <a:pt x="51558" y="563"/>
                  </a:cubicBezTo>
                  <a:cubicBezTo>
                    <a:pt x="51653" y="563"/>
                    <a:pt x="51717" y="531"/>
                    <a:pt x="51748" y="468"/>
                  </a:cubicBezTo>
                  <a:cubicBezTo>
                    <a:pt x="51875" y="309"/>
                    <a:pt x="51812" y="24"/>
                    <a:pt x="51558" y="24"/>
                  </a:cubicBezTo>
                  <a:cubicBezTo>
                    <a:pt x="50495" y="27"/>
                    <a:pt x="49342" y="28"/>
                    <a:pt x="48114" y="28"/>
                  </a:cubicBezTo>
                  <a:cubicBezTo>
                    <a:pt x="41976" y="28"/>
                    <a:pt x="33973" y="1"/>
                    <a:pt x="25970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2875900" y="1209125"/>
            <a:ext cx="1843903" cy="1579993"/>
            <a:chOff x="2875900" y="1209125"/>
            <a:chExt cx="1843903" cy="1579993"/>
          </a:xfrm>
        </p:grpSpPr>
        <p:sp>
          <p:nvSpPr>
            <p:cNvPr id="255" name="Google Shape;255;p18"/>
            <p:cNvSpPr/>
            <p:nvPr/>
          </p:nvSpPr>
          <p:spPr>
            <a:xfrm>
              <a:off x="2875900" y="1218483"/>
              <a:ext cx="1843903" cy="1570635"/>
            </a:xfrm>
            <a:custGeom>
              <a:avLst/>
              <a:gdLst/>
              <a:ahLst/>
              <a:cxnLst/>
              <a:rect l="l" t="t" r="r" b="b"/>
              <a:pathLst>
                <a:path w="55644" h="52534" extrusionOk="0">
                  <a:moveTo>
                    <a:pt x="51822" y="0"/>
                  </a:moveTo>
                  <a:cubicBezTo>
                    <a:pt x="50903" y="0"/>
                    <a:pt x="50054" y="586"/>
                    <a:pt x="50196" y="1770"/>
                  </a:cubicBezTo>
                  <a:cubicBezTo>
                    <a:pt x="50893" y="8452"/>
                    <a:pt x="51431" y="15134"/>
                    <a:pt x="51684" y="21816"/>
                  </a:cubicBezTo>
                  <a:cubicBezTo>
                    <a:pt x="51811" y="25173"/>
                    <a:pt x="51874" y="28530"/>
                    <a:pt x="51906" y="31887"/>
                  </a:cubicBezTo>
                  <a:cubicBezTo>
                    <a:pt x="51906" y="34769"/>
                    <a:pt x="52698" y="39202"/>
                    <a:pt x="50259" y="41324"/>
                  </a:cubicBezTo>
                  <a:cubicBezTo>
                    <a:pt x="48074" y="43192"/>
                    <a:pt x="44781" y="44206"/>
                    <a:pt x="42120" y="45188"/>
                  </a:cubicBezTo>
                  <a:cubicBezTo>
                    <a:pt x="39239" y="46233"/>
                    <a:pt x="36293" y="47119"/>
                    <a:pt x="33316" y="47784"/>
                  </a:cubicBezTo>
                  <a:cubicBezTo>
                    <a:pt x="27109" y="49241"/>
                    <a:pt x="7886" y="49526"/>
                    <a:pt x="1521" y="49843"/>
                  </a:cubicBezTo>
                  <a:cubicBezTo>
                    <a:pt x="381" y="49875"/>
                    <a:pt x="1" y="51711"/>
                    <a:pt x="1236" y="51933"/>
                  </a:cubicBezTo>
                  <a:cubicBezTo>
                    <a:pt x="3651" y="52349"/>
                    <a:pt x="7709" y="52533"/>
                    <a:pt x="12240" y="52533"/>
                  </a:cubicBezTo>
                  <a:cubicBezTo>
                    <a:pt x="20479" y="52533"/>
                    <a:pt x="30283" y="51923"/>
                    <a:pt x="34615" y="50983"/>
                  </a:cubicBezTo>
                  <a:cubicBezTo>
                    <a:pt x="37845" y="50318"/>
                    <a:pt x="41044" y="49368"/>
                    <a:pt x="44116" y="48196"/>
                  </a:cubicBezTo>
                  <a:cubicBezTo>
                    <a:pt x="46997" y="47119"/>
                    <a:pt x="50291" y="46011"/>
                    <a:pt x="52635" y="44016"/>
                  </a:cubicBezTo>
                  <a:cubicBezTo>
                    <a:pt x="54946" y="42052"/>
                    <a:pt x="55453" y="39297"/>
                    <a:pt x="55548" y="36415"/>
                  </a:cubicBezTo>
                  <a:cubicBezTo>
                    <a:pt x="55643" y="32678"/>
                    <a:pt x="55580" y="28910"/>
                    <a:pt x="55485" y="25173"/>
                  </a:cubicBezTo>
                  <a:cubicBezTo>
                    <a:pt x="55263" y="17351"/>
                    <a:pt x="54725" y="9560"/>
                    <a:pt x="53870" y="1770"/>
                  </a:cubicBezTo>
                  <a:cubicBezTo>
                    <a:pt x="53743" y="594"/>
                    <a:pt x="52747" y="0"/>
                    <a:pt x="51822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2912615" y="1223087"/>
              <a:ext cx="1694884" cy="1487490"/>
            </a:xfrm>
            <a:custGeom>
              <a:avLst/>
              <a:gdLst/>
              <a:ahLst/>
              <a:cxnLst/>
              <a:rect l="l" t="t" r="r" b="b"/>
              <a:pathLst>
                <a:path w="51147" h="49753" extrusionOk="0">
                  <a:moveTo>
                    <a:pt x="50830" y="0"/>
                  </a:moveTo>
                  <a:cubicBezTo>
                    <a:pt x="50766" y="64"/>
                    <a:pt x="50703" y="95"/>
                    <a:pt x="50608" y="95"/>
                  </a:cubicBezTo>
                  <a:cubicBezTo>
                    <a:pt x="42827" y="115"/>
                    <a:pt x="30109" y="207"/>
                    <a:pt x="18564" y="207"/>
                  </a:cubicBezTo>
                  <a:cubicBezTo>
                    <a:pt x="11456" y="207"/>
                    <a:pt x="4792" y="172"/>
                    <a:pt x="1" y="64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508" y="16627"/>
                    <a:pt x="64" y="33221"/>
                    <a:pt x="1" y="49752"/>
                  </a:cubicBezTo>
                  <a:lnTo>
                    <a:pt x="1" y="49752"/>
                  </a:lnTo>
                  <a:cubicBezTo>
                    <a:pt x="10737" y="46459"/>
                    <a:pt x="34584" y="43609"/>
                    <a:pt x="43229" y="36008"/>
                  </a:cubicBezTo>
                  <a:cubicBezTo>
                    <a:pt x="43287" y="35950"/>
                    <a:pt x="43362" y="35922"/>
                    <a:pt x="43437" y="35922"/>
                  </a:cubicBezTo>
                  <a:cubicBezTo>
                    <a:pt x="43567" y="35922"/>
                    <a:pt x="43696" y="36006"/>
                    <a:pt x="43736" y="36166"/>
                  </a:cubicBezTo>
                  <a:cubicBezTo>
                    <a:pt x="44609" y="38786"/>
                    <a:pt x="46235" y="42489"/>
                    <a:pt x="49263" y="42489"/>
                  </a:cubicBezTo>
                  <a:cubicBezTo>
                    <a:pt x="49748" y="42489"/>
                    <a:pt x="50270" y="42393"/>
                    <a:pt x="50830" y="42183"/>
                  </a:cubicBezTo>
                  <a:cubicBezTo>
                    <a:pt x="50766" y="28154"/>
                    <a:pt x="50576" y="14093"/>
                    <a:pt x="51115" y="95"/>
                  </a:cubicBezTo>
                  <a:cubicBezTo>
                    <a:pt x="51115" y="64"/>
                    <a:pt x="51115" y="64"/>
                    <a:pt x="51147" y="32"/>
                  </a:cubicBezTo>
                  <a:lnTo>
                    <a:pt x="50830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2957746" y="2322335"/>
              <a:ext cx="1571049" cy="390103"/>
            </a:xfrm>
            <a:custGeom>
              <a:avLst/>
              <a:gdLst/>
              <a:ahLst/>
              <a:cxnLst/>
              <a:rect l="l" t="t" r="r" b="b"/>
              <a:pathLst>
                <a:path w="47410" h="13048" extrusionOk="0">
                  <a:moveTo>
                    <a:pt x="41931" y="0"/>
                  </a:moveTo>
                  <a:cubicBezTo>
                    <a:pt x="33792" y="6999"/>
                    <a:pt x="10293" y="10577"/>
                    <a:pt x="1" y="13048"/>
                  </a:cubicBezTo>
                  <a:cubicBezTo>
                    <a:pt x="6050" y="12446"/>
                    <a:pt x="24956" y="11908"/>
                    <a:pt x="30941" y="10704"/>
                  </a:cubicBezTo>
                  <a:cubicBezTo>
                    <a:pt x="36547" y="9596"/>
                    <a:pt x="42026" y="8076"/>
                    <a:pt x="47409" y="6302"/>
                  </a:cubicBezTo>
                  <a:cubicBezTo>
                    <a:pt x="44622" y="5985"/>
                    <a:pt x="42881" y="2660"/>
                    <a:pt x="41931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2895848" y="1212743"/>
              <a:ext cx="1736107" cy="1499748"/>
            </a:xfrm>
            <a:custGeom>
              <a:avLst/>
              <a:gdLst/>
              <a:ahLst/>
              <a:cxnLst/>
              <a:rect l="l" t="t" r="r" b="b"/>
              <a:pathLst>
                <a:path w="52391" h="50163" extrusionOk="0">
                  <a:moveTo>
                    <a:pt x="33561" y="1"/>
                  </a:moveTo>
                  <a:cubicBezTo>
                    <a:pt x="22533" y="1"/>
                    <a:pt x="10202" y="198"/>
                    <a:pt x="3009" y="695"/>
                  </a:cubicBezTo>
                  <a:cubicBezTo>
                    <a:pt x="2787" y="325"/>
                    <a:pt x="2379" y="142"/>
                    <a:pt x="1971" y="142"/>
                  </a:cubicBezTo>
                  <a:cubicBezTo>
                    <a:pt x="1506" y="142"/>
                    <a:pt x="1041" y="381"/>
                    <a:pt x="855" y="853"/>
                  </a:cubicBezTo>
                  <a:cubicBezTo>
                    <a:pt x="254" y="948"/>
                    <a:pt x="222" y="1740"/>
                    <a:pt x="760" y="1930"/>
                  </a:cubicBezTo>
                  <a:cubicBezTo>
                    <a:pt x="665" y="9847"/>
                    <a:pt x="729" y="17764"/>
                    <a:pt x="697" y="25682"/>
                  </a:cubicBezTo>
                  <a:cubicBezTo>
                    <a:pt x="697" y="29672"/>
                    <a:pt x="665" y="33662"/>
                    <a:pt x="665" y="37652"/>
                  </a:cubicBezTo>
                  <a:cubicBezTo>
                    <a:pt x="665" y="41263"/>
                    <a:pt x="444" y="44968"/>
                    <a:pt x="1014" y="48547"/>
                  </a:cubicBezTo>
                  <a:cubicBezTo>
                    <a:pt x="919" y="48578"/>
                    <a:pt x="824" y="48642"/>
                    <a:pt x="729" y="48673"/>
                  </a:cubicBezTo>
                  <a:cubicBezTo>
                    <a:pt x="9" y="48955"/>
                    <a:pt x="0" y="50162"/>
                    <a:pt x="915" y="50162"/>
                  </a:cubicBezTo>
                  <a:cubicBezTo>
                    <a:pt x="926" y="50162"/>
                    <a:pt x="938" y="50162"/>
                    <a:pt x="950" y="50162"/>
                  </a:cubicBezTo>
                  <a:cubicBezTo>
                    <a:pt x="6429" y="50003"/>
                    <a:pt x="25082" y="47691"/>
                    <a:pt x="30149" y="45665"/>
                  </a:cubicBezTo>
                  <a:cubicBezTo>
                    <a:pt x="34741" y="43828"/>
                    <a:pt x="39745" y="41769"/>
                    <a:pt x="43830" y="38824"/>
                  </a:cubicBezTo>
                  <a:cubicBezTo>
                    <a:pt x="45572" y="40851"/>
                    <a:pt x="47694" y="42498"/>
                    <a:pt x="50101" y="43638"/>
                  </a:cubicBezTo>
                  <a:cubicBezTo>
                    <a:pt x="50282" y="43724"/>
                    <a:pt x="50459" y="43762"/>
                    <a:pt x="50627" y="43762"/>
                  </a:cubicBezTo>
                  <a:cubicBezTo>
                    <a:pt x="51695" y="43762"/>
                    <a:pt x="52390" y="42222"/>
                    <a:pt x="51241" y="41674"/>
                  </a:cubicBezTo>
                  <a:cubicBezTo>
                    <a:pt x="48739" y="40471"/>
                    <a:pt x="46680" y="38824"/>
                    <a:pt x="45065" y="36544"/>
                  </a:cubicBezTo>
                  <a:cubicBezTo>
                    <a:pt x="44809" y="36160"/>
                    <a:pt x="44438" y="35948"/>
                    <a:pt x="44019" y="35948"/>
                  </a:cubicBezTo>
                  <a:cubicBezTo>
                    <a:pt x="43817" y="35948"/>
                    <a:pt x="43604" y="35997"/>
                    <a:pt x="43387" y="36101"/>
                  </a:cubicBezTo>
                  <a:cubicBezTo>
                    <a:pt x="41012" y="37272"/>
                    <a:pt x="38795" y="38824"/>
                    <a:pt x="36451" y="40059"/>
                  </a:cubicBezTo>
                  <a:cubicBezTo>
                    <a:pt x="33950" y="41389"/>
                    <a:pt x="31416" y="42593"/>
                    <a:pt x="28819" y="43669"/>
                  </a:cubicBezTo>
                  <a:cubicBezTo>
                    <a:pt x="24480" y="45443"/>
                    <a:pt x="6999" y="46425"/>
                    <a:pt x="2597" y="47976"/>
                  </a:cubicBezTo>
                  <a:cubicBezTo>
                    <a:pt x="3072" y="44715"/>
                    <a:pt x="2914" y="41358"/>
                    <a:pt x="2945" y="38096"/>
                  </a:cubicBezTo>
                  <a:cubicBezTo>
                    <a:pt x="2977" y="33947"/>
                    <a:pt x="2977" y="29799"/>
                    <a:pt x="3009" y="25682"/>
                  </a:cubicBezTo>
                  <a:cubicBezTo>
                    <a:pt x="3072" y="17828"/>
                    <a:pt x="3167" y="9974"/>
                    <a:pt x="3167" y="2120"/>
                  </a:cubicBezTo>
                  <a:cubicBezTo>
                    <a:pt x="10489" y="2627"/>
                    <a:pt x="23151" y="2822"/>
                    <a:pt x="34313" y="2822"/>
                  </a:cubicBezTo>
                  <a:cubicBezTo>
                    <a:pt x="40578" y="2822"/>
                    <a:pt x="46371" y="2761"/>
                    <a:pt x="50481" y="2658"/>
                  </a:cubicBezTo>
                  <a:cubicBezTo>
                    <a:pt x="52064" y="2595"/>
                    <a:pt x="52064" y="220"/>
                    <a:pt x="50481" y="188"/>
                  </a:cubicBezTo>
                  <a:cubicBezTo>
                    <a:pt x="46198" y="70"/>
                    <a:pt x="40109" y="1"/>
                    <a:pt x="33561" y="1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973485" y="1628534"/>
              <a:ext cx="1571049" cy="34801"/>
            </a:xfrm>
            <a:custGeom>
              <a:avLst/>
              <a:gdLst/>
              <a:ahLst/>
              <a:cxnLst/>
              <a:rect l="l" t="t" r="r" b="b"/>
              <a:pathLst>
                <a:path w="47410" h="1164" extrusionOk="0">
                  <a:moveTo>
                    <a:pt x="40740" y="0"/>
                  </a:moveTo>
                  <a:cubicBezTo>
                    <a:pt x="37155" y="0"/>
                    <a:pt x="33532" y="214"/>
                    <a:pt x="30023" y="214"/>
                  </a:cubicBezTo>
                  <a:cubicBezTo>
                    <a:pt x="26430" y="193"/>
                    <a:pt x="17491" y="4"/>
                    <a:pt x="10058" y="4"/>
                  </a:cubicBezTo>
                  <a:cubicBezTo>
                    <a:pt x="5894" y="4"/>
                    <a:pt x="2203" y="63"/>
                    <a:pt x="191" y="245"/>
                  </a:cubicBezTo>
                  <a:cubicBezTo>
                    <a:pt x="1" y="245"/>
                    <a:pt x="1" y="499"/>
                    <a:pt x="191" y="530"/>
                  </a:cubicBezTo>
                  <a:cubicBezTo>
                    <a:pt x="2744" y="776"/>
                    <a:pt x="7996" y="837"/>
                    <a:pt x="13490" y="837"/>
                  </a:cubicBezTo>
                  <a:cubicBezTo>
                    <a:pt x="18978" y="837"/>
                    <a:pt x="24706" y="776"/>
                    <a:pt x="28222" y="776"/>
                  </a:cubicBezTo>
                  <a:cubicBezTo>
                    <a:pt x="28914" y="776"/>
                    <a:pt x="29521" y="778"/>
                    <a:pt x="30023" y="784"/>
                  </a:cubicBezTo>
                  <a:cubicBezTo>
                    <a:pt x="33914" y="850"/>
                    <a:pt x="37943" y="1163"/>
                    <a:pt x="41907" y="1163"/>
                  </a:cubicBezTo>
                  <a:cubicBezTo>
                    <a:pt x="43622" y="1163"/>
                    <a:pt x="45324" y="1105"/>
                    <a:pt x="46998" y="942"/>
                  </a:cubicBezTo>
                  <a:cubicBezTo>
                    <a:pt x="47409" y="910"/>
                    <a:pt x="47409" y="372"/>
                    <a:pt x="46998" y="309"/>
                  </a:cubicBezTo>
                  <a:cubicBezTo>
                    <a:pt x="44945" y="74"/>
                    <a:pt x="42849" y="0"/>
                    <a:pt x="40740" y="0"/>
                  </a:cubicBezTo>
                  <a:close/>
                </a:path>
              </a:pathLst>
            </a:custGeom>
            <a:solidFill>
              <a:srgbClr val="95D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882196" y="1209125"/>
              <a:ext cx="1749428" cy="1519511"/>
            </a:xfrm>
            <a:custGeom>
              <a:avLst/>
              <a:gdLst/>
              <a:ahLst/>
              <a:cxnLst/>
              <a:rect l="l" t="t" r="r" b="b"/>
              <a:pathLst>
                <a:path w="52793" h="50824" extrusionOk="0">
                  <a:moveTo>
                    <a:pt x="44211" y="37235"/>
                  </a:moveTo>
                  <a:cubicBezTo>
                    <a:pt x="45161" y="39895"/>
                    <a:pt x="46902" y="43220"/>
                    <a:pt x="49689" y="43537"/>
                  </a:cubicBezTo>
                  <a:cubicBezTo>
                    <a:pt x="44306" y="45311"/>
                    <a:pt x="38827" y="46831"/>
                    <a:pt x="33253" y="47939"/>
                  </a:cubicBezTo>
                  <a:cubicBezTo>
                    <a:pt x="27236" y="49143"/>
                    <a:pt x="8330" y="49681"/>
                    <a:pt x="2281" y="50283"/>
                  </a:cubicBezTo>
                  <a:lnTo>
                    <a:pt x="2281" y="50283"/>
                  </a:lnTo>
                  <a:cubicBezTo>
                    <a:pt x="12605" y="47812"/>
                    <a:pt x="36072" y="44234"/>
                    <a:pt x="44211" y="37235"/>
                  </a:cubicBezTo>
                  <a:close/>
                  <a:moveTo>
                    <a:pt x="25938" y="0"/>
                  </a:moveTo>
                  <a:cubicBezTo>
                    <a:pt x="16334" y="0"/>
                    <a:pt x="6730" y="40"/>
                    <a:pt x="349" y="214"/>
                  </a:cubicBezTo>
                  <a:cubicBezTo>
                    <a:pt x="159" y="214"/>
                    <a:pt x="159" y="531"/>
                    <a:pt x="349" y="531"/>
                  </a:cubicBezTo>
                  <a:lnTo>
                    <a:pt x="602" y="531"/>
                  </a:lnTo>
                  <a:cubicBezTo>
                    <a:pt x="602" y="562"/>
                    <a:pt x="602" y="562"/>
                    <a:pt x="602" y="562"/>
                  </a:cubicBezTo>
                  <a:cubicBezTo>
                    <a:pt x="1" y="17220"/>
                    <a:pt x="349" y="33973"/>
                    <a:pt x="317" y="50631"/>
                  </a:cubicBezTo>
                  <a:cubicBezTo>
                    <a:pt x="440" y="50754"/>
                    <a:pt x="655" y="50824"/>
                    <a:pt x="792" y="50824"/>
                  </a:cubicBezTo>
                  <a:cubicBezTo>
                    <a:pt x="867" y="50824"/>
                    <a:pt x="919" y="50803"/>
                    <a:pt x="919" y="50758"/>
                  </a:cubicBezTo>
                  <a:cubicBezTo>
                    <a:pt x="1065" y="50759"/>
                    <a:pt x="1214" y="50760"/>
                    <a:pt x="1367" y="50760"/>
                  </a:cubicBezTo>
                  <a:cubicBezTo>
                    <a:pt x="8133" y="50760"/>
                    <a:pt x="21893" y="49415"/>
                    <a:pt x="27901" y="48858"/>
                  </a:cubicBezTo>
                  <a:cubicBezTo>
                    <a:pt x="34045" y="48287"/>
                    <a:pt x="46142" y="45532"/>
                    <a:pt x="51906" y="43442"/>
                  </a:cubicBezTo>
                  <a:cubicBezTo>
                    <a:pt x="52065" y="43379"/>
                    <a:pt x="52128" y="43220"/>
                    <a:pt x="52096" y="43094"/>
                  </a:cubicBezTo>
                  <a:cubicBezTo>
                    <a:pt x="52160" y="43030"/>
                    <a:pt x="52160" y="42967"/>
                    <a:pt x="52160" y="42872"/>
                  </a:cubicBezTo>
                  <a:cubicBezTo>
                    <a:pt x="52223" y="42872"/>
                    <a:pt x="52318" y="42872"/>
                    <a:pt x="52381" y="42904"/>
                  </a:cubicBezTo>
                  <a:cubicBezTo>
                    <a:pt x="52508" y="28779"/>
                    <a:pt x="52793" y="14655"/>
                    <a:pt x="52318" y="562"/>
                  </a:cubicBezTo>
                  <a:cubicBezTo>
                    <a:pt x="52318" y="479"/>
                    <a:pt x="52265" y="439"/>
                    <a:pt x="52201" y="439"/>
                  </a:cubicBezTo>
                  <a:cubicBezTo>
                    <a:pt x="52144" y="439"/>
                    <a:pt x="52078" y="471"/>
                    <a:pt x="52033" y="531"/>
                  </a:cubicBezTo>
                  <a:cubicBezTo>
                    <a:pt x="52033" y="531"/>
                    <a:pt x="52033" y="562"/>
                    <a:pt x="52033" y="562"/>
                  </a:cubicBezTo>
                  <a:cubicBezTo>
                    <a:pt x="51494" y="14560"/>
                    <a:pt x="51684" y="28653"/>
                    <a:pt x="51748" y="42682"/>
                  </a:cubicBezTo>
                  <a:cubicBezTo>
                    <a:pt x="51197" y="42884"/>
                    <a:pt x="50684" y="42976"/>
                    <a:pt x="50206" y="42976"/>
                  </a:cubicBezTo>
                  <a:cubicBezTo>
                    <a:pt x="47162" y="42976"/>
                    <a:pt x="45530" y="39261"/>
                    <a:pt x="44654" y="36633"/>
                  </a:cubicBezTo>
                  <a:cubicBezTo>
                    <a:pt x="44594" y="36473"/>
                    <a:pt x="44470" y="36389"/>
                    <a:pt x="44339" y="36389"/>
                  </a:cubicBezTo>
                  <a:cubicBezTo>
                    <a:pt x="44263" y="36389"/>
                    <a:pt x="44185" y="36417"/>
                    <a:pt x="44116" y="36475"/>
                  </a:cubicBezTo>
                  <a:cubicBezTo>
                    <a:pt x="35470" y="44076"/>
                    <a:pt x="11655" y="46926"/>
                    <a:pt x="919" y="50219"/>
                  </a:cubicBezTo>
                  <a:lnTo>
                    <a:pt x="919" y="50219"/>
                  </a:lnTo>
                  <a:cubicBezTo>
                    <a:pt x="982" y="33688"/>
                    <a:pt x="1426" y="17094"/>
                    <a:pt x="919" y="563"/>
                  </a:cubicBezTo>
                  <a:lnTo>
                    <a:pt x="919" y="563"/>
                  </a:lnTo>
                  <a:cubicBezTo>
                    <a:pt x="5388" y="652"/>
                    <a:pt x="11464" y="682"/>
                    <a:pt x="18007" y="682"/>
                  </a:cubicBezTo>
                  <a:cubicBezTo>
                    <a:pt x="29936" y="682"/>
                    <a:pt x="43414" y="583"/>
                    <a:pt x="51526" y="562"/>
                  </a:cubicBezTo>
                  <a:cubicBezTo>
                    <a:pt x="51621" y="562"/>
                    <a:pt x="51684" y="531"/>
                    <a:pt x="51716" y="467"/>
                  </a:cubicBezTo>
                  <a:cubicBezTo>
                    <a:pt x="51843" y="341"/>
                    <a:pt x="51779" y="24"/>
                    <a:pt x="51526" y="24"/>
                  </a:cubicBezTo>
                  <a:cubicBezTo>
                    <a:pt x="50463" y="27"/>
                    <a:pt x="49310" y="28"/>
                    <a:pt x="48082" y="28"/>
                  </a:cubicBezTo>
                  <a:cubicBezTo>
                    <a:pt x="41944" y="28"/>
                    <a:pt x="33941" y="0"/>
                    <a:pt x="25938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8"/>
          <p:cNvSpPr txBox="1"/>
          <p:nvPr/>
        </p:nvSpPr>
        <p:spPr>
          <a:xfrm>
            <a:off x="775725" y="136145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Teamwork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775725" y="1733024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Division of work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2898600" y="136145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Using Branches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2898600" y="1733024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Working on features in specific branches before merging.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5049113" y="1361450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Review Process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049113" y="1733024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Using branch protection and making use of pull request reviews.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775725" y="317377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Schedule 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775725" y="35453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Working with different schedules.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2898600" y="317377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Communication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2898600" y="35453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Keeping everyone up-to-date on progress.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5049113" y="3173775"/>
            <a:ext cx="1744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Troubleshooting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5049113" y="3545349"/>
            <a:ext cx="1744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Fixing merge conflicts / Getting things to work.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100" y="195800"/>
            <a:ext cx="72608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/>
        </p:nvSpPr>
        <p:spPr>
          <a:xfrm>
            <a:off x="710250" y="4572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Future Deployment</a:t>
            </a:r>
            <a:endParaRPr sz="25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4824048" y="1404494"/>
            <a:ext cx="3467938" cy="3332050"/>
          </a:xfrm>
          <a:custGeom>
            <a:avLst/>
            <a:gdLst/>
            <a:ahLst/>
            <a:cxnLst/>
            <a:rect l="l" t="t" r="r" b="b"/>
            <a:pathLst>
              <a:path w="119615" h="114928" fill="none" extrusionOk="0">
                <a:moveTo>
                  <a:pt x="0" y="1"/>
                </a:moveTo>
                <a:lnTo>
                  <a:pt x="119615" y="1"/>
                </a:lnTo>
                <a:lnTo>
                  <a:pt x="119615" y="114927"/>
                </a:lnTo>
                <a:lnTo>
                  <a:pt x="0" y="114927"/>
                </a:lnTo>
                <a:close/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852014" y="1404494"/>
            <a:ext cx="3467938" cy="3332050"/>
          </a:xfrm>
          <a:custGeom>
            <a:avLst/>
            <a:gdLst/>
            <a:ahLst/>
            <a:cxnLst/>
            <a:rect l="l" t="t" r="r" b="b"/>
            <a:pathLst>
              <a:path w="119615" h="114928" fill="none" extrusionOk="0">
                <a:moveTo>
                  <a:pt x="0" y="1"/>
                </a:moveTo>
                <a:lnTo>
                  <a:pt x="119614" y="1"/>
                </a:lnTo>
                <a:lnTo>
                  <a:pt x="119614" y="114927"/>
                </a:lnTo>
                <a:lnTo>
                  <a:pt x="0" y="114927"/>
                </a:lnTo>
                <a:close/>
              </a:path>
            </a:pathLst>
          </a:custGeom>
          <a:noFill/>
          <a:ln w="10300" cap="flat" cmpd="sng">
            <a:solidFill>
              <a:srgbClr val="00000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20"/>
          <p:cNvGrpSpPr/>
          <p:nvPr/>
        </p:nvGrpSpPr>
        <p:grpSpPr>
          <a:xfrm>
            <a:off x="1127447" y="2240970"/>
            <a:ext cx="2944595" cy="552743"/>
            <a:chOff x="1127447" y="2240970"/>
            <a:chExt cx="2944595" cy="552743"/>
          </a:xfrm>
        </p:grpSpPr>
        <p:sp>
          <p:nvSpPr>
            <p:cNvPr id="286" name="Google Shape;286;p20"/>
            <p:cNvSpPr/>
            <p:nvPr/>
          </p:nvSpPr>
          <p:spPr>
            <a:xfrm>
              <a:off x="1162355" y="2272167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0" y="1"/>
                  </a:moveTo>
                  <a:lnTo>
                    <a:pt x="0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1127447" y="2240970"/>
              <a:ext cx="2909716" cy="522445"/>
            </a:xfrm>
            <a:custGeom>
              <a:avLst/>
              <a:gdLst/>
              <a:ahLst/>
              <a:cxnLst/>
              <a:rect l="l" t="t" r="r" b="b"/>
              <a:pathLst>
                <a:path w="100361" h="18020" extrusionOk="0">
                  <a:moveTo>
                    <a:pt x="1" y="0"/>
                  </a:moveTo>
                  <a:lnTo>
                    <a:pt x="1" y="18020"/>
                  </a:lnTo>
                  <a:lnTo>
                    <a:pt x="100360" y="18020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127447" y="2240970"/>
              <a:ext cx="391167" cy="522445"/>
            </a:xfrm>
            <a:custGeom>
              <a:avLst/>
              <a:gdLst/>
              <a:ahLst/>
              <a:cxnLst/>
              <a:rect l="l" t="t" r="r" b="b"/>
              <a:pathLst>
                <a:path w="13492" h="18020" extrusionOk="0">
                  <a:moveTo>
                    <a:pt x="1" y="0"/>
                  </a:moveTo>
                  <a:lnTo>
                    <a:pt x="1" y="18020"/>
                  </a:lnTo>
                  <a:lnTo>
                    <a:pt x="13492" y="18020"/>
                  </a:lnTo>
                  <a:lnTo>
                    <a:pt x="13492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89" name="Google Shape;289;p20"/>
          <p:cNvGrpSpPr/>
          <p:nvPr/>
        </p:nvGrpSpPr>
        <p:grpSpPr>
          <a:xfrm>
            <a:off x="1127447" y="3001196"/>
            <a:ext cx="2944595" cy="551844"/>
            <a:chOff x="1127447" y="3001196"/>
            <a:chExt cx="2944595" cy="551844"/>
          </a:xfrm>
        </p:grpSpPr>
        <p:sp>
          <p:nvSpPr>
            <p:cNvPr id="290" name="Google Shape;290;p20"/>
            <p:cNvSpPr/>
            <p:nvPr/>
          </p:nvSpPr>
          <p:spPr>
            <a:xfrm>
              <a:off x="1162355" y="3031493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0" y="1"/>
                  </a:moveTo>
                  <a:lnTo>
                    <a:pt x="0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1127447" y="3001196"/>
              <a:ext cx="2909716" cy="521546"/>
            </a:xfrm>
            <a:custGeom>
              <a:avLst/>
              <a:gdLst/>
              <a:ahLst/>
              <a:cxnLst/>
              <a:rect l="l" t="t" r="r" b="b"/>
              <a:pathLst>
                <a:path w="100361" h="17989" extrusionOk="0">
                  <a:moveTo>
                    <a:pt x="1" y="1"/>
                  </a:moveTo>
                  <a:lnTo>
                    <a:pt x="1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1127447" y="3001196"/>
              <a:ext cx="391167" cy="521546"/>
            </a:xfrm>
            <a:custGeom>
              <a:avLst/>
              <a:gdLst/>
              <a:ahLst/>
              <a:cxnLst/>
              <a:rect l="l" t="t" r="r" b="b"/>
              <a:pathLst>
                <a:path w="13492" h="17989" extrusionOk="0">
                  <a:moveTo>
                    <a:pt x="1" y="1"/>
                  </a:moveTo>
                  <a:lnTo>
                    <a:pt x="1" y="17989"/>
                  </a:lnTo>
                  <a:lnTo>
                    <a:pt x="13492" y="17989"/>
                  </a:lnTo>
                  <a:lnTo>
                    <a:pt x="13492" y="1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3" name="Google Shape;293;p20"/>
          <p:cNvGrpSpPr/>
          <p:nvPr/>
        </p:nvGrpSpPr>
        <p:grpSpPr>
          <a:xfrm>
            <a:off x="1127447" y="3760551"/>
            <a:ext cx="2944595" cy="552743"/>
            <a:chOff x="1127447" y="3760551"/>
            <a:chExt cx="2944595" cy="552743"/>
          </a:xfrm>
        </p:grpSpPr>
        <p:sp>
          <p:nvSpPr>
            <p:cNvPr id="294" name="Google Shape;294;p20"/>
            <p:cNvSpPr/>
            <p:nvPr/>
          </p:nvSpPr>
          <p:spPr>
            <a:xfrm>
              <a:off x="1162355" y="3790849"/>
              <a:ext cx="2909687" cy="522445"/>
            </a:xfrm>
            <a:custGeom>
              <a:avLst/>
              <a:gdLst/>
              <a:ahLst/>
              <a:cxnLst/>
              <a:rect l="l" t="t" r="r" b="b"/>
              <a:pathLst>
                <a:path w="100360" h="18020" extrusionOk="0">
                  <a:moveTo>
                    <a:pt x="0" y="0"/>
                  </a:moveTo>
                  <a:lnTo>
                    <a:pt x="0" y="18020"/>
                  </a:lnTo>
                  <a:lnTo>
                    <a:pt x="100360" y="18020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127447" y="3760551"/>
              <a:ext cx="2909716" cy="521517"/>
            </a:xfrm>
            <a:custGeom>
              <a:avLst/>
              <a:gdLst/>
              <a:ahLst/>
              <a:cxnLst/>
              <a:rect l="l" t="t" r="r" b="b"/>
              <a:pathLst>
                <a:path w="100361" h="17988" extrusionOk="0">
                  <a:moveTo>
                    <a:pt x="1" y="0"/>
                  </a:moveTo>
                  <a:lnTo>
                    <a:pt x="1" y="17988"/>
                  </a:lnTo>
                  <a:lnTo>
                    <a:pt x="100360" y="17988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3B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127447" y="3760551"/>
              <a:ext cx="391167" cy="521517"/>
            </a:xfrm>
            <a:custGeom>
              <a:avLst/>
              <a:gdLst/>
              <a:ahLst/>
              <a:cxnLst/>
              <a:rect l="l" t="t" r="r" b="b"/>
              <a:pathLst>
                <a:path w="13492" h="17988" extrusionOk="0">
                  <a:moveTo>
                    <a:pt x="1" y="0"/>
                  </a:moveTo>
                  <a:lnTo>
                    <a:pt x="1" y="17988"/>
                  </a:lnTo>
                  <a:lnTo>
                    <a:pt x="13492" y="17988"/>
                  </a:lnTo>
                  <a:lnTo>
                    <a:pt x="13492" y="0"/>
                  </a:lnTo>
                  <a:close/>
                </a:path>
              </a:pathLst>
            </a:custGeom>
            <a:solidFill>
              <a:srgbClr val="C39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5085738" y="2240970"/>
            <a:ext cx="2944566" cy="552743"/>
            <a:chOff x="5085738" y="2240970"/>
            <a:chExt cx="2944566" cy="552743"/>
          </a:xfrm>
        </p:grpSpPr>
        <p:sp>
          <p:nvSpPr>
            <p:cNvPr id="298" name="Google Shape;298;p20"/>
            <p:cNvSpPr/>
            <p:nvPr/>
          </p:nvSpPr>
          <p:spPr>
            <a:xfrm>
              <a:off x="5120617" y="2272167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1" y="1"/>
                  </a:moveTo>
                  <a:lnTo>
                    <a:pt x="1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5085738" y="2240970"/>
              <a:ext cx="2909687" cy="522445"/>
            </a:xfrm>
            <a:custGeom>
              <a:avLst/>
              <a:gdLst/>
              <a:ahLst/>
              <a:cxnLst/>
              <a:rect l="l" t="t" r="r" b="b"/>
              <a:pathLst>
                <a:path w="100360" h="18020" extrusionOk="0">
                  <a:moveTo>
                    <a:pt x="0" y="0"/>
                  </a:moveTo>
                  <a:lnTo>
                    <a:pt x="0" y="18020"/>
                  </a:lnTo>
                  <a:lnTo>
                    <a:pt x="100359" y="18020"/>
                  </a:lnTo>
                  <a:lnTo>
                    <a:pt x="10035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7603363" y="2240970"/>
              <a:ext cx="392066" cy="522445"/>
            </a:xfrm>
            <a:custGeom>
              <a:avLst/>
              <a:gdLst/>
              <a:ahLst/>
              <a:cxnLst/>
              <a:rect l="l" t="t" r="r" b="b"/>
              <a:pathLst>
                <a:path w="13523" h="18020" extrusionOk="0">
                  <a:moveTo>
                    <a:pt x="0" y="0"/>
                  </a:moveTo>
                  <a:lnTo>
                    <a:pt x="0" y="18020"/>
                  </a:lnTo>
                  <a:lnTo>
                    <a:pt x="13523" y="18020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01" name="Google Shape;301;p20"/>
          <p:cNvGrpSpPr/>
          <p:nvPr/>
        </p:nvGrpSpPr>
        <p:grpSpPr>
          <a:xfrm>
            <a:off x="5085738" y="3001196"/>
            <a:ext cx="2944566" cy="551844"/>
            <a:chOff x="5085738" y="3001196"/>
            <a:chExt cx="2944566" cy="551844"/>
          </a:xfrm>
        </p:grpSpPr>
        <p:sp>
          <p:nvSpPr>
            <p:cNvPr id="302" name="Google Shape;302;p20"/>
            <p:cNvSpPr/>
            <p:nvPr/>
          </p:nvSpPr>
          <p:spPr>
            <a:xfrm>
              <a:off x="5120617" y="3031493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1" y="1"/>
                  </a:moveTo>
                  <a:lnTo>
                    <a:pt x="1" y="17989"/>
                  </a:lnTo>
                  <a:lnTo>
                    <a:pt x="100360" y="17989"/>
                  </a:lnTo>
                  <a:lnTo>
                    <a:pt x="10036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085738" y="3001196"/>
              <a:ext cx="2909687" cy="521546"/>
            </a:xfrm>
            <a:custGeom>
              <a:avLst/>
              <a:gdLst/>
              <a:ahLst/>
              <a:cxnLst/>
              <a:rect l="l" t="t" r="r" b="b"/>
              <a:pathLst>
                <a:path w="100360" h="17989" extrusionOk="0">
                  <a:moveTo>
                    <a:pt x="0" y="1"/>
                  </a:moveTo>
                  <a:lnTo>
                    <a:pt x="0" y="17989"/>
                  </a:lnTo>
                  <a:lnTo>
                    <a:pt x="100359" y="17989"/>
                  </a:lnTo>
                  <a:lnTo>
                    <a:pt x="100359" y="1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7603363" y="3001196"/>
              <a:ext cx="392066" cy="521546"/>
            </a:xfrm>
            <a:custGeom>
              <a:avLst/>
              <a:gdLst/>
              <a:ahLst/>
              <a:cxnLst/>
              <a:rect l="l" t="t" r="r" b="b"/>
              <a:pathLst>
                <a:path w="13523" h="17989" extrusionOk="0">
                  <a:moveTo>
                    <a:pt x="0" y="1"/>
                  </a:moveTo>
                  <a:lnTo>
                    <a:pt x="0" y="17989"/>
                  </a:lnTo>
                  <a:lnTo>
                    <a:pt x="13523" y="17989"/>
                  </a:lnTo>
                  <a:lnTo>
                    <a:pt x="13523" y="1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05" name="Google Shape;305;p20"/>
          <p:cNvGrpSpPr/>
          <p:nvPr/>
        </p:nvGrpSpPr>
        <p:grpSpPr>
          <a:xfrm>
            <a:off x="5085738" y="3760551"/>
            <a:ext cx="2944566" cy="552743"/>
            <a:chOff x="5085738" y="3760551"/>
            <a:chExt cx="2944566" cy="552743"/>
          </a:xfrm>
        </p:grpSpPr>
        <p:sp>
          <p:nvSpPr>
            <p:cNvPr id="306" name="Google Shape;306;p20"/>
            <p:cNvSpPr/>
            <p:nvPr/>
          </p:nvSpPr>
          <p:spPr>
            <a:xfrm>
              <a:off x="5120617" y="3790849"/>
              <a:ext cx="2909687" cy="522445"/>
            </a:xfrm>
            <a:custGeom>
              <a:avLst/>
              <a:gdLst/>
              <a:ahLst/>
              <a:cxnLst/>
              <a:rect l="l" t="t" r="r" b="b"/>
              <a:pathLst>
                <a:path w="100360" h="18020" extrusionOk="0">
                  <a:moveTo>
                    <a:pt x="1" y="0"/>
                  </a:moveTo>
                  <a:lnTo>
                    <a:pt x="1" y="18020"/>
                  </a:lnTo>
                  <a:lnTo>
                    <a:pt x="100360" y="18020"/>
                  </a:lnTo>
                  <a:lnTo>
                    <a:pt x="10036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085738" y="3760551"/>
              <a:ext cx="2909687" cy="521517"/>
            </a:xfrm>
            <a:custGeom>
              <a:avLst/>
              <a:gdLst/>
              <a:ahLst/>
              <a:cxnLst/>
              <a:rect l="l" t="t" r="r" b="b"/>
              <a:pathLst>
                <a:path w="100360" h="17988" extrusionOk="0">
                  <a:moveTo>
                    <a:pt x="0" y="0"/>
                  </a:moveTo>
                  <a:lnTo>
                    <a:pt x="0" y="17988"/>
                  </a:lnTo>
                  <a:lnTo>
                    <a:pt x="100359" y="17988"/>
                  </a:lnTo>
                  <a:lnTo>
                    <a:pt x="100359" y="0"/>
                  </a:lnTo>
                  <a:close/>
                </a:path>
              </a:pathLst>
            </a:custGeom>
            <a:solidFill>
              <a:srgbClr val="84F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7603363" y="3760551"/>
              <a:ext cx="392066" cy="521517"/>
            </a:xfrm>
            <a:custGeom>
              <a:avLst/>
              <a:gdLst/>
              <a:ahLst/>
              <a:cxnLst/>
              <a:rect l="l" t="t" r="r" b="b"/>
              <a:pathLst>
                <a:path w="13523" h="17988" extrusionOk="0">
                  <a:moveTo>
                    <a:pt x="0" y="0"/>
                  </a:moveTo>
                  <a:lnTo>
                    <a:pt x="0" y="17988"/>
                  </a:lnTo>
                  <a:lnTo>
                    <a:pt x="13523" y="17988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58E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18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09" name="Google Shape;309;p20"/>
          <p:cNvGrpSpPr/>
          <p:nvPr/>
        </p:nvGrpSpPr>
        <p:grpSpPr>
          <a:xfrm>
            <a:off x="1710495" y="1075800"/>
            <a:ext cx="1751901" cy="692312"/>
            <a:chOff x="1710495" y="1075800"/>
            <a:chExt cx="1751901" cy="692312"/>
          </a:xfrm>
        </p:grpSpPr>
        <p:sp>
          <p:nvSpPr>
            <p:cNvPr id="310" name="Google Shape;310;p20"/>
            <p:cNvSpPr/>
            <p:nvPr/>
          </p:nvSpPr>
          <p:spPr>
            <a:xfrm>
              <a:off x="1740793" y="1110679"/>
              <a:ext cx="1721604" cy="657434"/>
            </a:xfrm>
            <a:custGeom>
              <a:avLst/>
              <a:gdLst/>
              <a:ahLst/>
              <a:cxnLst/>
              <a:rect l="l" t="t" r="r" b="b"/>
              <a:pathLst>
                <a:path w="59381" h="22676" extrusionOk="0">
                  <a:moveTo>
                    <a:pt x="1" y="1"/>
                  </a:moveTo>
                  <a:lnTo>
                    <a:pt x="1" y="22676"/>
                  </a:lnTo>
                  <a:lnTo>
                    <a:pt x="59380" y="22676"/>
                  </a:lnTo>
                  <a:lnTo>
                    <a:pt x="5938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1710495" y="1075800"/>
              <a:ext cx="1720676" cy="657434"/>
            </a:xfrm>
            <a:custGeom>
              <a:avLst/>
              <a:gdLst/>
              <a:ahLst/>
              <a:cxnLst/>
              <a:rect l="l" t="t" r="r" b="b"/>
              <a:pathLst>
                <a:path w="59349" h="22676" extrusionOk="0">
                  <a:moveTo>
                    <a:pt x="1" y="0"/>
                  </a:moveTo>
                  <a:lnTo>
                    <a:pt x="1" y="22675"/>
                  </a:lnTo>
                  <a:lnTo>
                    <a:pt x="59348" y="22675"/>
                  </a:lnTo>
                  <a:lnTo>
                    <a:pt x="59348" y="0"/>
                  </a:lnTo>
                  <a:close/>
                </a:path>
              </a:pathLst>
            </a:custGeom>
            <a:solidFill>
              <a:srgbClr val="A3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Medium"/>
                  <a:ea typeface="Fira Sans Medium"/>
                  <a:cs typeface="Fira Sans Medium"/>
                  <a:sym typeface="Fira Sans Medium"/>
                </a:rPr>
                <a:t>NOW</a:t>
              </a:r>
              <a:endParaRPr sz="19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312" name="Google Shape;312;p20"/>
          <p:cNvGrpSpPr/>
          <p:nvPr/>
        </p:nvGrpSpPr>
        <p:grpSpPr>
          <a:xfrm>
            <a:off x="5682558" y="1075800"/>
            <a:ext cx="1751872" cy="692312"/>
            <a:chOff x="5682558" y="1075800"/>
            <a:chExt cx="1751872" cy="692312"/>
          </a:xfrm>
        </p:grpSpPr>
        <p:sp>
          <p:nvSpPr>
            <p:cNvPr id="313" name="Google Shape;313;p20"/>
            <p:cNvSpPr/>
            <p:nvPr/>
          </p:nvSpPr>
          <p:spPr>
            <a:xfrm>
              <a:off x="5712856" y="1110679"/>
              <a:ext cx="1721575" cy="657434"/>
            </a:xfrm>
            <a:custGeom>
              <a:avLst/>
              <a:gdLst/>
              <a:ahLst/>
              <a:cxnLst/>
              <a:rect l="l" t="t" r="r" b="b"/>
              <a:pathLst>
                <a:path w="59380" h="22676" extrusionOk="0">
                  <a:moveTo>
                    <a:pt x="0" y="1"/>
                  </a:moveTo>
                  <a:lnTo>
                    <a:pt x="0" y="22676"/>
                  </a:lnTo>
                  <a:lnTo>
                    <a:pt x="59380" y="22676"/>
                  </a:lnTo>
                  <a:lnTo>
                    <a:pt x="59380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682558" y="1075800"/>
              <a:ext cx="1720647" cy="657434"/>
            </a:xfrm>
            <a:custGeom>
              <a:avLst/>
              <a:gdLst/>
              <a:ahLst/>
              <a:cxnLst/>
              <a:rect l="l" t="t" r="r" b="b"/>
              <a:pathLst>
                <a:path w="59348" h="22676" extrusionOk="0">
                  <a:moveTo>
                    <a:pt x="0" y="0"/>
                  </a:moveTo>
                  <a:lnTo>
                    <a:pt x="0" y="22675"/>
                  </a:lnTo>
                  <a:lnTo>
                    <a:pt x="59348" y="22675"/>
                  </a:lnTo>
                  <a:lnTo>
                    <a:pt x="59348" y="0"/>
                  </a:lnTo>
                  <a:close/>
                </a:path>
              </a:pathLst>
            </a:custGeom>
            <a:solidFill>
              <a:srgbClr val="F7D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Fira Sans Medium"/>
                  <a:ea typeface="Fira Sans Medium"/>
                  <a:cs typeface="Fira Sans Medium"/>
                  <a:sym typeface="Fira Sans Medium"/>
                </a:rPr>
                <a:t>FUTURE</a:t>
              </a:r>
              <a:endParaRPr sz="19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</p:grpSp>
      <p:grpSp>
        <p:nvGrpSpPr>
          <p:cNvPr id="315" name="Google Shape;315;p20"/>
          <p:cNvGrpSpPr/>
          <p:nvPr/>
        </p:nvGrpSpPr>
        <p:grpSpPr>
          <a:xfrm>
            <a:off x="4397098" y="2916739"/>
            <a:ext cx="349855" cy="307610"/>
            <a:chOff x="4397098" y="2916739"/>
            <a:chExt cx="349855" cy="307610"/>
          </a:xfrm>
        </p:grpSpPr>
        <p:sp>
          <p:nvSpPr>
            <p:cNvPr id="316" name="Google Shape;316;p20"/>
            <p:cNvSpPr/>
            <p:nvPr/>
          </p:nvSpPr>
          <p:spPr>
            <a:xfrm>
              <a:off x="4397098" y="2916739"/>
              <a:ext cx="200193" cy="307610"/>
            </a:xfrm>
            <a:custGeom>
              <a:avLst/>
              <a:gdLst/>
              <a:ahLst/>
              <a:cxnLst/>
              <a:rect l="l" t="t" r="r" b="b"/>
              <a:pathLst>
                <a:path w="6905" h="10610" fill="none" extrusionOk="0">
                  <a:moveTo>
                    <a:pt x="1615" y="0"/>
                  </a:moveTo>
                  <a:lnTo>
                    <a:pt x="0" y="1584"/>
                  </a:lnTo>
                  <a:lnTo>
                    <a:pt x="3737" y="5321"/>
                  </a:lnTo>
                  <a:lnTo>
                    <a:pt x="0" y="9026"/>
                  </a:lnTo>
                  <a:lnTo>
                    <a:pt x="1615" y="10609"/>
                  </a:lnTo>
                  <a:lnTo>
                    <a:pt x="6904" y="5321"/>
                  </a:lnTo>
                  <a:close/>
                </a:path>
              </a:pathLst>
            </a:custGeom>
            <a:noFill/>
            <a:ln w="10300" cap="flat" cmpd="sng">
              <a:solidFill>
                <a:srgbClr val="00000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546759" y="2916739"/>
              <a:ext cx="200193" cy="307610"/>
            </a:xfrm>
            <a:custGeom>
              <a:avLst/>
              <a:gdLst/>
              <a:ahLst/>
              <a:cxnLst/>
              <a:rect l="l" t="t" r="r" b="b"/>
              <a:pathLst>
                <a:path w="6905" h="10610" fill="none" extrusionOk="0">
                  <a:moveTo>
                    <a:pt x="1616" y="0"/>
                  </a:moveTo>
                  <a:lnTo>
                    <a:pt x="0" y="1584"/>
                  </a:lnTo>
                  <a:lnTo>
                    <a:pt x="3737" y="5321"/>
                  </a:lnTo>
                  <a:lnTo>
                    <a:pt x="0" y="9026"/>
                  </a:lnTo>
                  <a:lnTo>
                    <a:pt x="1616" y="10609"/>
                  </a:lnTo>
                  <a:lnTo>
                    <a:pt x="6904" y="5321"/>
                  </a:lnTo>
                  <a:close/>
                </a:path>
              </a:pathLst>
            </a:custGeom>
            <a:noFill/>
            <a:ln w="10300" cap="flat" cmpd="sng">
              <a:solidFill>
                <a:srgbClr val="000000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20"/>
          <p:cNvSpPr txBox="1"/>
          <p:nvPr/>
        </p:nvSpPr>
        <p:spPr>
          <a:xfrm>
            <a:off x="1596076" y="232459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 products to list.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1596076" y="308436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Set product information.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1596076" y="384371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Sort products by category.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5712851" y="232459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notifications about price changes.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5712851" y="3084369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Track product prices based on user’s set e-commerce site. 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5712851" y="3843710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ability to send created lists to an email address.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/>
        </p:nvSpPr>
        <p:spPr>
          <a:xfrm>
            <a:off x="586450" y="86800"/>
            <a:ext cx="7726200" cy="222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	    </a:t>
            </a:r>
            <a:r>
              <a:rPr lang="en" sz="1900" u="sng" dirty="0"/>
              <a:t>Deployed App / GitHub</a:t>
            </a:r>
            <a:r>
              <a:rPr lang="en" sz="1900" dirty="0"/>
              <a:t> </a:t>
            </a:r>
            <a:endParaRPr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Heroku:  </a:t>
            </a:r>
            <a:r>
              <a:rPr lang="en-US" sz="1450" b="1" dirty="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https://group-4project-2.herokuapp.com</a:t>
            </a:r>
            <a:endParaRPr lang="en-US" sz="1450" b="1" dirty="0">
              <a:solidFill>
                <a:schemeClr val="dk1"/>
              </a:solidFill>
              <a:uFill>
                <a:no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chemeClr val="dk1"/>
                </a:solidFill>
              </a:rPr>
              <a:t>GitHub Repository: </a:t>
            </a:r>
            <a:r>
              <a:rPr lang="en-US" sz="14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https://github.com/hippobb</a:t>
            </a:r>
            <a:r>
              <a:rPr lang="en-US" sz="145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/Project-2</a:t>
            </a:r>
            <a:endParaRPr lang="en-US" sz="145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38325"/>
            <a:ext cx="8781798" cy="3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-it 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On-screen Show (16:9)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Roboto</vt:lpstr>
      <vt:lpstr>Fira Sans Medium</vt:lpstr>
      <vt:lpstr>Courier New</vt:lpstr>
      <vt:lpstr>Fira Sans Extra Condensed Medium</vt:lpstr>
      <vt:lpstr>Times New Roman</vt:lpstr>
      <vt:lpstr>Fira Sans</vt:lpstr>
      <vt:lpstr>Post-it Board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Chow</cp:lastModifiedBy>
  <cp:revision>1</cp:revision>
  <dcterms:modified xsi:type="dcterms:W3CDTF">2022-08-20T16:21:38Z</dcterms:modified>
</cp:coreProperties>
</file>