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C414-ED88-409A-BFDB-C2CB0A873FD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81C5-1095-4BAD-8DAF-6A3F61F8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97" y="598518"/>
            <a:ext cx="2612572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6597" y="5246025"/>
            <a:ext cx="374069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Setting </a:t>
            </a:r>
            <a:r>
              <a:rPr lang="en-US" sz="1600" b="1" dirty="0" smtClean="0"/>
              <a:t>14 to 18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as </a:t>
            </a:r>
            <a:r>
              <a:rPr lang="en-US" sz="1600" b="1" dirty="0"/>
              <a:t>baseline and </a:t>
            </a:r>
            <a:r>
              <a:rPr lang="en-US" sz="1600" b="1" dirty="0" smtClean="0"/>
              <a:t>14-18 </a:t>
            </a:r>
            <a:r>
              <a:rPr lang="en-US" sz="1600" b="1" dirty="0" err="1"/>
              <a:t>ms</a:t>
            </a:r>
            <a:r>
              <a:rPr lang="en-US" sz="1600" b="1" dirty="0"/>
              <a:t> for baseline noise </a:t>
            </a:r>
            <a:r>
              <a:rPr lang="en-US" sz="1600" b="1" dirty="0" smtClean="0"/>
              <a:t>calculation</a:t>
            </a:r>
            <a:endParaRPr lang="en-US" sz="1600" b="1" dirty="0" smtClean="0"/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 = 3.00442057 </a:t>
            </a:r>
          </a:p>
          <a:p>
            <a:r>
              <a:rPr lang="en-US" sz="1200" dirty="0" smtClean="0"/>
              <a:t>N = 3.68142626 </a:t>
            </a:r>
          </a:p>
          <a:p>
            <a:r>
              <a:rPr lang="en-US" sz="1200" dirty="0" smtClean="0"/>
              <a:t>R^2 = 0.51453202 </a:t>
            </a:r>
          </a:p>
          <a:p>
            <a:r>
              <a:rPr lang="en-US" sz="1200" dirty="0" smtClean="0"/>
              <a:t>2693 events were excluded</a:t>
            </a:r>
          </a:p>
          <a:p>
            <a:r>
              <a:rPr lang="en-US" sz="1200" dirty="0" smtClean="0"/>
              <a:t>Background noise variance = </a:t>
            </a:r>
            <a:r>
              <a:rPr lang="en-US" sz="1200" dirty="0" smtClean="0">
                <a:solidFill>
                  <a:srgbClr val="00B050"/>
                </a:solidFill>
              </a:rPr>
              <a:t>2.53304261 </a:t>
            </a:r>
            <a:r>
              <a:rPr lang="en-US" sz="1200" dirty="0" err="1" smtClean="0">
                <a:solidFill>
                  <a:srgbClr val="00B050"/>
                </a:solidFill>
              </a:rPr>
              <a:t>pA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1" y="674025"/>
            <a:ext cx="2612571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961" y="5246025"/>
            <a:ext cx="33113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Setting 0 to 4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as </a:t>
            </a:r>
            <a:r>
              <a:rPr lang="en-US" sz="1600" b="1" dirty="0"/>
              <a:t>baseline and </a:t>
            </a:r>
            <a:r>
              <a:rPr lang="en-US" sz="1600" b="1" dirty="0" smtClean="0"/>
              <a:t>0-4 </a:t>
            </a:r>
            <a:r>
              <a:rPr lang="en-US" sz="1600" b="1" dirty="0" err="1"/>
              <a:t>ms</a:t>
            </a:r>
            <a:r>
              <a:rPr lang="en-US" sz="1600" b="1" dirty="0"/>
              <a:t> for baseline noise </a:t>
            </a:r>
            <a:r>
              <a:rPr lang="en-US" sz="1600" b="1" dirty="0" smtClean="0"/>
              <a:t>calculation</a:t>
            </a:r>
            <a:endParaRPr lang="en-US" sz="1600" b="1" dirty="0" smtClean="0"/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 = 3.23927982 </a:t>
            </a:r>
          </a:p>
          <a:p>
            <a:r>
              <a:rPr lang="en-US" sz="1200" dirty="0" smtClean="0"/>
              <a:t>N = 3.13708442 </a:t>
            </a:r>
          </a:p>
          <a:p>
            <a:r>
              <a:rPr lang="en-US" sz="1200" dirty="0" smtClean="0"/>
              <a:t>R^2 = 0.20650728 </a:t>
            </a:r>
          </a:p>
          <a:p>
            <a:r>
              <a:rPr lang="en-US" sz="1200" dirty="0" smtClean="0"/>
              <a:t>2729 events were excluded from the analysis.</a:t>
            </a:r>
          </a:p>
          <a:p>
            <a:r>
              <a:rPr lang="en-US" sz="1200" dirty="0" smtClean="0"/>
              <a:t>Background noise variance = </a:t>
            </a:r>
            <a:r>
              <a:rPr lang="en-US" sz="1200" dirty="0" smtClean="0">
                <a:solidFill>
                  <a:srgbClr val="00B050"/>
                </a:solidFill>
              </a:rPr>
              <a:t>2.64702594 </a:t>
            </a:r>
            <a:r>
              <a:rPr lang="en-US" sz="1200" dirty="0" err="1" smtClean="0">
                <a:solidFill>
                  <a:srgbClr val="00B050"/>
                </a:solidFill>
              </a:rPr>
              <a:t>pA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963" y="52735"/>
            <a:ext cx="4975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Setting baseline at 14-18 </a:t>
            </a:r>
            <a:r>
              <a:rPr lang="en-US" sz="2000" dirty="0" err="1" smtClean="0"/>
              <a:t>ms</a:t>
            </a:r>
            <a:r>
              <a:rPr lang="en-US" sz="2000" dirty="0" smtClean="0"/>
              <a:t> instead of 0-4 </a:t>
            </a:r>
            <a:r>
              <a:rPr lang="en-US" sz="2000" dirty="0" err="1" smtClean="0"/>
              <a:t>ms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82042" y="2884518"/>
            <a:ext cx="415636" cy="4738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7244" y="2673182"/>
            <a:ext cx="1834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Lower variance in baseline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07569" y="2950181"/>
            <a:ext cx="1878676" cy="607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82536" y="674025"/>
            <a:ext cx="141317" cy="4066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56058" y="429960"/>
            <a:ext cx="2953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Variance at the end of decay is a bit smaller now</a:t>
            </a:r>
            <a:endParaRPr lang="en-US" sz="11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51" y="598518"/>
            <a:ext cx="2612571" cy="4572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57751" y="5246024"/>
            <a:ext cx="41580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Setting </a:t>
            </a:r>
            <a:r>
              <a:rPr lang="en-US" sz="1600" b="1" dirty="0" smtClean="0"/>
              <a:t>14 to 18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as </a:t>
            </a:r>
            <a:r>
              <a:rPr lang="en-US" sz="1600" b="1" dirty="0" smtClean="0"/>
              <a:t>baseline and 0-14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for baseline noise calculation</a:t>
            </a:r>
            <a:endParaRPr lang="en-US" sz="1600" b="1" dirty="0" smtClean="0"/>
          </a:p>
          <a:p>
            <a:r>
              <a:rPr lang="en-US" sz="1200" dirty="0" err="1"/>
              <a:t>i</a:t>
            </a:r>
            <a:r>
              <a:rPr lang="en-US" sz="1200" dirty="0"/>
              <a:t> = 1.09692866 </a:t>
            </a:r>
          </a:p>
          <a:p>
            <a:r>
              <a:rPr lang="en-US" sz="1200" dirty="0"/>
              <a:t>N = 7.31431600 </a:t>
            </a:r>
          </a:p>
          <a:p>
            <a:r>
              <a:rPr lang="en-US" sz="1200" dirty="0"/>
              <a:t>R^2 = 0.94264009 </a:t>
            </a:r>
          </a:p>
          <a:p>
            <a:r>
              <a:rPr lang="en-US" sz="1200" dirty="0" smtClean="0"/>
              <a:t>2693 events </a:t>
            </a:r>
            <a:r>
              <a:rPr lang="en-US" sz="1200" dirty="0"/>
              <a:t>were excluded from the analysis.</a:t>
            </a:r>
          </a:p>
          <a:p>
            <a:r>
              <a:rPr lang="en-US" sz="1200" dirty="0"/>
              <a:t>- Background noise </a:t>
            </a:r>
            <a:r>
              <a:rPr lang="en-US" sz="1200" dirty="0" smtClean="0"/>
              <a:t>variance = 8.27159741 </a:t>
            </a:r>
            <a:r>
              <a:rPr lang="en-US" sz="1200" dirty="0" err="1" smtClean="0"/>
              <a:t>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049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manho</dc:creator>
  <cp:lastModifiedBy>manho</cp:lastModifiedBy>
  <cp:revision>6</cp:revision>
  <dcterms:created xsi:type="dcterms:W3CDTF">2022-04-20T15:46:48Z</dcterms:created>
  <dcterms:modified xsi:type="dcterms:W3CDTF">2022-04-20T21:37:52Z</dcterms:modified>
</cp:coreProperties>
</file>