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A6C5-7473-4D95-8830-187E124B12B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6C67-8019-4E69-AC9F-3E4AA15C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A6C5-7473-4D95-8830-187E124B12B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6C67-8019-4E69-AC9F-3E4AA15C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7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A6C5-7473-4D95-8830-187E124B12B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6C67-8019-4E69-AC9F-3E4AA15C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7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A6C5-7473-4D95-8830-187E124B12B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6C67-8019-4E69-AC9F-3E4AA15C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5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A6C5-7473-4D95-8830-187E124B12B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6C67-8019-4E69-AC9F-3E4AA15C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3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A6C5-7473-4D95-8830-187E124B12B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6C67-8019-4E69-AC9F-3E4AA15C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7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A6C5-7473-4D95-8830-187E124B12B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6C67-8019-4E69-AC9F-3E4AA15C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4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A6C5-7473-4D95-8830-187E124B12B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6C67-8019-4E69-AC9F-3E4AA15C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A6C5-7473-4D95-8830-187E124B12B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6C67-8019-4E69-AC9F-3E4AA15C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A6C5-7473-4D95-8830-187E124B12B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6C67-8019-4E69-AC9F-3E4AA15C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8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A6C5-7473-4D95-8830-187E124B12B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16C67-8019-4E69-AC9F-3E4AA15C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5A6C5-7473-4D95-8830-187E124B12B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16C67-8019-4E69-AC9F-3E4AA15CA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9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5425" y="1064029"/>
            <a:ext cx="678018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Decay fitting:</a:t>
            </a:r>
          </a:p>
          <a:p>
            <a:pPr lvl="1"/>
            <a:r>
              <a:rPr lang="en-US" dirty="0" smtClean="0"/>
              <a:t>Fit each event to exponential decay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cleaning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Only include events with R</a:t>
            </a:r>
            <a:r>
              <a:rPr lang="en-US" baseline="30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 &gt; 0.5</a:t>
            </a:r>
          </a:p>
          <a:p>
            <a:pPr marL="342900" indent="-342900">
              <a:buAutoNum type="arabicPeriod"/>
            </a:pPr>
            <a:r>
              <a:rPr lang="en-US" dirty="0" smtClean="0"/>
              <a:t>Bootstrapping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>
                <a:solidFill>
                  <a:schemeClr val="accent1"/>
                </a:solidFill>
              </a:rPr>
              <a:t>Resample 500 events from each recording (with replacement)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 smtClean="0">
                <a:solidFill>
                  <a:schemeClr val="accent1"/>
                </a:solidFill>
              </a:rPr>
              <a:t>epeat step 1a. For 100 times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(Step 1 generate 500 x 100 resampled events for each recording)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Optional: jitter the resampled data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e.g.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 smtClean="0">
                <a:solidFill>
                  <a:schemeClr val="accent1"/>
                </a:solidFill>
              </a:rPr>
              <a:t> = µ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dirty="0" smtClean="0">
                <a:solidFill>
                  <a:schemeClr val="accent1"/>
                </a:solidFill>
              </a:rPr>
              <a:t>z*</a:t>
            </a:r>
            <a:r>
              <a:rPr lang="el-GR" dirty="0" smtClean="0">
                <a:solidFill>
                  <a:schemeClr val="accent1"/>
                </a:solidFill>
              </a:rPr>
              <a:t>σ</a:t>
            </a:r>
            <a:r>
              <a:rPr lang="en-US" dirty="0" smtClean="0">
                <a:solidFill>
                  <a:schemeClr val="accent1"/>
                </a:solidFill>
              </a:rPr>
              <a:t> (how to get </a:t>
            </a:r>
            <a:r>
              <a:rPr lang="en-US" dirty="0" smtClean="0">
                <a:solidFill>
                  <a:schemeClr val="accent1"/>
                </a:solidFill>
              </a:rPr>
              <a:t>µ and </a:t>
            </a:r>
            <a:r>
              <a:rPr lang="el-GR" dirty="0" smtClean="0">
                <a:solidFill>
                  <a:schemeClr val="accent1"/>
                </a:solidFill>
              </a:rPr>
              <a:t>σ</a:t>
            </a:r>
            <a:r>
              <a:rPr lang="en-US" dirty="0" smtClean="0">
                <a:solidFill>
                  <a:schemeClr val="accent1"/>
                </a:solidFill>
              </a:rPr>
              <a:t> of fitted parameters?)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Pool events from all recordings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Distribution fitting:</a:t>
            </a:r>
          </a:p>
          <a:p>
            <a:pPr lvl="1"/>
            <a:r>
              <a:rPr lang="en-US" dirty="0" smtClean="0"/>
              <a:t>Fit Gaussian mixture model to the distribution of pooled events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Number of components to fit?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	e.g. 8 components for current; 4 components for Tau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Variance of each components?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	e.g. assume equal variance</a:t>
            </a:r>
          </a:p>
          <a:p>
            <a:pPr lvl="1"/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9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64" y="320365"/>
            <a:ext cx="3988429" cy="640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35" y="320365"/>
            <a:ext cx="398842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6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84" y="370241"/>
            <a:ext cx="3988429" cy="6400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8547" y="909"/>
            <a:ext cx="146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jitter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938" y="370241"/>
            <a:ext cx="398842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2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100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manho</dc:creator>
  <cp:lastModifiedBy>manho</cp:lastModifiedBy>
  <cp:revision>11</cp:revision>
  <dcterms:created xsi:type="dcterms:W3CDTF">2022-05-12T13:48:09Z</dcterms:created>
  <dcterms:modified xsi:type="dcterms:W3CDTF">2022-05-12T20:49:59Z</dcterms:modified>
</cp:coreProperties>
</file>