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Nathan Mino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4-05-13T00:26:50.662">
    <p:pos x="6000" y="0"/>
    <p:text>these next three slides seem like overkill, especially since this is meant for a non-field specific audience. maybe we could condense these slides down to one or two slides. also, these tables are too blurry as pictures, maybe we could try putting them in actual tables within powerpoint or google slides.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4-05-13T00:27:18.250">
    <p:pos x="6000" y="0"/>
    <p:text>see the comment on the previous slide (slide #10)</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rIns="91425" wrap="square" tIns="91425"/>
          <a:lstStyle>
            <a:lvl1pPr indent="0" lvl="0" marL="0" marR="0" rtl="0" algn="l">
              <a:spcBef>
                <a:spcPts val="0"/>
              </a:spcBef>
              <a:buSzPts val="14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rIns="91425" wrap="square" tIns="91425"/>
          <a:lstStyle>
            <a:lvl1pPr indent="0" lvl="0" marL="0" marR="0" rtl="0" algn="r">
              <a:spcBef>
                <a:spcPts val="0"/>
              </a:spcBef>
              <a:buSzPts val="14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ctr" bIns="91425" lIns="91425" rIns="91425" wrap="square" tIns="91425"/>
          <a:lstStyle>
            <a:lvl1pPr lvl="0">
              <a:spcBef>
                <a:spcPts val="0"/>
              </a:spcBef>
              <a:buSzPts val="14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rIns="91425" wrap="square" tIns="91425"/>
          <a:lstStyle>
            <a:lvl1pPr indent="0" lvl="0" marL="0" marR="0" rtl="0" algn="l">
              <a:spcBef>
                <a:spcPts val="0"/>
              </a:spcBef>
              <a:buSzPts val="14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91425" lIns="91425" rIns="91425" wrap="square" tIns="91425">
            <a:noAutofit/>
          </a:bodyPr>
          <a:lstStyle/>
          <a:p>
            <a:pPr indent="-88900" lvl="0" marL="0" marR="0" rtl="0" algn="r">
              <a:spcBef>
                <a:spcPts val="0"/>
              </a:spcBef>
              <a:buSzPts val="1400"/>
              <a:buChar char="●"/>
            </a:pPr>
            <a:r>
              <a:t/>
            </a:r>
            <a:endParaRPr/>
          </a:p>
          <a:p>
            <a:pPr indent="-88900" lvl="1" marL="0" marR="0" rtl="0" algn="l">
              <a:spcBef>
                <a:spcPts val="0"/>
              </a:spcBef>
              <a:buSzPts val="1400"/>
              <a:buChar char="○"/>
            </a:pPr>
            <a:r>
              <a:t/>
            </a:r>
            <a:endParaRPr/>
          </a:p>
          <a:p>
            <a:pPr indent="-88900" lvl="2" marL="0" marR="0" rtl="0" algn="l">
              <a:spcBef>
                <a:spcPts val="0"/>
              </a:spcBef>
              <a:buSzPts val="1400"/>
              <a:buChar char="■"/>
            </a:pPr>
            <a:r>
              <a:t/>
            </a:r>
            <a:endParaRPr/>
          </a:p>
          <a:p>
            <a:pPr indent="-88900" lvl="3" marL="0" marR="0" rtl="0" algn="l">
              <a:spcBef>
                <a:spcPts val="0"/>
              </a:spcBef>
              <a:buSzPts val="1400"/>
              <a:buChar char="●"/>
            </a:pPr>
            <a:r>
              <a:t/>
            </a:r>
            <a:endParaRPr/>
          </a:p>
          <a:p>
            <a:pPr indent="-88900" lvl="4" marL="0" marR="0" rtl="0" algn="l">
              <a:spcBef>
                <a:spcPts val="0"/>
              </a:spcBef>
              <a:buSzPts val="1400"/>
              <a:buChar char="○"/>
            </a:pPr>
            <a:r>
              <a:t/>
            </a:r>
            <a:endParaRPr/>
          </a:p>
          <a:p>
            <a:pPr indent="-88900" lvl="5" marL="0" marR="0" rtl="0" algn="l">
              <a:spcBef>
                <a:spcPts val="0"/>
              </a:spcBef>
              <a:buSzPts val="1400"/>
              <a:buChar char="■"/>
            </a:pPr>
            <a:r>
              <a:t/>
            </a:r>
            <a:endParaRPr/>
          </a:p>
          <a:p>
            <a:pPr indent="-88900" lvl="6" marL="0" marR="0" rtl="0" algn="l">
              <a:spcBef>
                <a:spcPts val="0"/>
              </a:spcBef>
              <a:buSzPts val="1400"/>
              <a:buChar char="●"/>
            </a:pPr>
            <a:r>
              <a:t/>
            </a:r>
            <a:endParaRPr/>
          </a:p>
          <a:p>
            <a:pPr indent="-88900" lvl="7" marL="0" marR="0" rtl="0" algn="l">
              <a:spcBef>
                <a:spcPts val="0"/>
              </a:spcBef>
              <a:buSzPts val="1400"/>
              <a:buChar char="○"/>
            </a:pPr>
            <a:r>
              <a:t/>
            </a:r>
            <a:endParaRPr/>
          </a:p>
          <a:p>
            <a:pPr indent="-88900" lvl="8" marL="0" marR="0" rtl="0" algn="l">
              <a:spcBef>
                <a:spcPts val="0"/>
              </a:spcBef>
              <a:buSzPts val="1400"/>
              <a:buChar char="■"/>
            </a:pPr>
            <a:r>
              <a:t/>
            </a:r>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indent="0" lvl="0" marL="0" marR="0" rtl="0" algn="l">
              <a:spcBef>
                <a:spcPts val="0"/>
              </a:spcBef>
              <a:buFont typeface="Arial"/>
              <a:buNone/>
            </a:pPr>
            <a:r>
              <a:t/>
            </a:r>
            <a:endParaRPr b="0" i="0" sz="1800" u="none" cap="none" strike="noStrike"/>
          </a:p>
        </p:txBody>
      </p:sp>
      <p:sp>
        <p:nvSpPr>
          <p:cNvPr id="100" name="Shape 1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a:spcBef>
                <a:spcPts val="0"/>
              </a:spcBef>
              <a:buNone/>
            </a:pPr>
            <a:r>
              <a:rPr b="0" i="0" lang="en-US" sz="1800" u="none" cap="none" strike="noStrike"/>
              <a:t>Notice that the Average number of slow down, lane changes, and decisions goes into the millions of interactions as the roadways and density grows.  We use these </a:t>
            </a:r>
          </a:p>
        </p:txBody>
      </p:sp>
      <p:sp>
        <p:nvSpPr>
          <p:cNvPr id="162" name="Shape 162"/>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r>
              <a:rPr 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a:spcBef>
                <a:spcPts val="0"/>
              </a:spcBef>
              <a:buNone/>
            </a:pPr>
            <a:r>
              <a:t/>
            </a:r>
            <a:endParaRPr b="0" i="0" sz="1800" u="none" cap="none" strike="noStrike"/>
          </a:p>
        </p:txBody>
      </p:sp>
      <p:sp>
        <p:nvSpPr>
          <p:cNvPr id="169" name="Shape 169"/>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r>
              <a:rPr 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a:spcBef>
                <a:spcPts val="0"/>
              </a:spcBef>
              <a:buNone/>
            </a:pPr>
            <a:r>
              <a:t/>
            </a:r>
            <a:endParaRPr b="0" i="0" sz="1800" u="none" cap="none" strike="noStrike"/>
          </a:p>
        </p:txBody>
      </p:sp>
      <p:sp>
        <p:nvSpPr>
          <p:cNvPr id="182" name="Shape 182"/>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r>
              <a:rPr 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a:spcBef>
                <a:spcPts val="0"/>
              </a:spcBef>
              <a:buNone/>
            </a:pPr>
            <a:r>
              <a:rPr b="0" i="0" lang="en-US" sz="1800" u="none" cap="none" strike="noStrike"/>
              <a:t>Although performing the statistical analysis itself was very difficult, another major challenge was identifying and interpreting the results. We were on a very short time frame so going back and redoing the simulations and finding the sample statistics again was not possible. After organizing and consolidating the pieces of data we were going to compare from rule to rule, we found some very significant differences between the average simulations speeds that at first seemed to high to be true.  For example, the difference between the average simulation speed for the Free passing rule and Single driving rule for a 2 lane low density road showed a p- value of 6 x 10^ -460. Upon further investigation it became apparent these very significant differences were due to two things, namely the large number of iterations we were averaging over were highly centralizing these figures, so the variance between them was becoming extremely low, and also the variance to begin with was not extremely high because there were only 2 randomized factors in the entire simulation, namely position( uniformly distributed) and speed (normally distributed). These results are in fact perfectly reasonable for the model we designed and with some tweaking to the number of iterations and the addition of more realistic randomized factors, we would begin to see a more unstable and less significant difference which would better reflect reality. </a:t>
            </a:r>
          </a:p>
        </p:txBody>
      </p:sp>
      <p:sp>
        <p:nvSpPr>
          <p:cNvPr id="190" name="Shape 190"/>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r>
              <a:rPr 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indent="0" lvl="0" marL="0" marR="0" rtl="0" algn="l">
              <a:spcBef>
                <a:spcPts val="0"/>
              </a:spcBef>
              <a:buFont typeface="Arial"/>
              <a:buNone/>
            </a:pPr>
            <a:r>
              <a:t/>
            </a:r>
            <a:endParaRPr b="0" i="0" sz="1800" u="none" cap="none" strike="noStrike"/>
          </a:p>
        </p:txBody>
      </p:sp>
      <p:sp>
        <p:nvSpPr>
          <p:cNvPr id="197" name="Shape 1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indent="0" lvl="0" marL="0" marR="0" rtl="0" algn="l">
              <a:spcBef>
                <a:spcPts val="0"/>
              </a:spcBef>
              <a:buFont typeface="Arial"/>
              <a:buNone/>
            </a:pPr>
            <a:r>
              <a:t/>
            </a:r>
            <a:endParaRPr b="0" i="0" sz="1800" u="none" cap="none" strike="noStrike"/>
          </a:p>
        </p:txBody>
      </p:sp>
      <p:sp>
        <p:nvSpPr>
          <p:cNvPr id="106" name="Shape 1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indent="0" lvl="0" marL="0" marR="0" rtl="0" algn="l">
              <a:spcBef>
                <a:spcPts val="0"/>
              </a:spcBef>
              <a:buFont typeface="Arial"/>
              <a:buNone/>
            </a:pPr>
            <a:r>
              <a:t/>
            </a:r>
            <a:endParaRPr b="0" i="0" sz="1800" u="none" cap="none" strike="noStrike"/>
          </a:p>
        </p:txBody>
      </p:sp>
      <p:sp>
        <p:nvSpPr>
          <p:cNvPr id="113" name="Shape 1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indent="0" lvl="0" marL="0" marR="0" rtl="0" algn="l">
              <a:spcBef>
                <a:spcPts val="0"/>
              </a:spcBef>
              <a:buFont typeface="Arial"/>
              <a:buNone/>
            </a:pPr>
            <a:r>
              <a:t/>
            </a:r>
            <a:endParaRPr b="0" i="0" sz="1800" u="none" cap="none" strike="noStrike"/>
          </a:p>
        </p:txBody>
      </p:sp>
      <p:sp>
        <p:nvSpPr>
          <p:cNvPr id="120" name="Shape 1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indent="0" lvl="0" marL="0" marR="0" rtl="0" algn="l">
              <a:spcBef>
                <a:spcPts val="0"/>
              </a:spcBef>
              <a:buFont typeface="Arial"/>
              <a:buNone/>
            </a:pPr>
            <a:r>
              <a:t/>
            </a:r>
            <a:endParaRPr b="0" i="0" sz="1800" u="none" cap="none" strike="noStrike"/>
          </a:p>
        </p:txBody>
      </p:sp>
      <p:sp>
        <p:nvSpPr>
          <p:cNvPr id="126" name="Shape 1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indent="0" lvl="0" marL="0" marR="0" rtl="0" algn="l">
              <a:spcBef>
                <a:spcPts val="0"/>
              </a:spcBef>
              <a:buFont typeface="Arial"/>
              <a:buNone/>
            </a:pPr>
            <a:r>
              <a:t/>
            </a:r>
            <a:endParaRPr b="0" i="0" sz="1800" u="none" cap="none" strike="noStrike"/>
          </a:p>
        </p:txBody>
      </p:sp>
      <p:sp>
        <p:nvSpPr>
          <p:cNvPr id="134" name="Shape 1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8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ctr"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a:spcBef>
                <a:spcPts val="0"/>
              </a:spcBef>
              <a:buNone/>
            </a:pPr>
            <a:r>
              <a:rPr b="0" i="0" lang="en-US" sz="1800" u="none" cap="none" strike="noStrike"/>
              <a:t>The data points we were able to track in our Java programming were quite vast. We had the ability to track the position, speed, and initial speed of every car on a given road way for every iteration in a simulation (upwards of 37,500 cars per second for over 8 minutes). Furthermore, we also kept a counter for each iteration which tracked the total number of lane changes, slow downs, and decisions made for that snapshot of time. We originally organized all this data in an XML persistence data format which would allow us to call back particular pieces of information by tag line headings.  This type of data storage proved to be to large and difficult to handle at the iteration summary level (summary of each second), with expected file sizes being in TB, we quickly realized a summary data of the entire 8 minutes would be necessary within the Java program. Thus, for each simulation we averaged the Iteration summary speed for a particular road way, e.g 2 lanes, low density, for the free passing rule. This reduced file size and time of analysis dramatically, allowing us to find statistically significant results over 30 simulations much quicker. </a:t>
            </a:r>
          </a:p>
        </p:txBody>
      </p:sp>
      <p:sp>
        <p:nvSpPr>
          <p:cNvPr id="154" name="Shape 154"/>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17" name="Shape 17"/>
        <p:cNvGrpSpPr/>
        <p:nvPr/>
      </p:nvGrpSpPr>
      <p:grpSpPr>
        <a:xfrm>
          <a:off x="0" y="0"/>
          <a:ext cx="0" cy="0"/>
          <a:chOff x="0" y="0"/>
          <a:chExt cx="0" cy="0"/>
        </a:xfrm>
      </p:grpSpPr>
      <p:sp>
        <p:nvSpPr>
          <p:cNvPr id="18" name="Shape 18"/>
          <p:cNvSpPr/>
          <p:nvPr/>
        </p:nvSpPr>
        <p:spPr>
          <a:xfrm>
            <a:off x="7010400" y="152399"/>
            <a:ext cx="1981200" cy="6556248"/>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Souce Sans Pro"/>
              <a:ea typeface="Souce Sans Pro"/>
              <a:cs typeface="Souce Sans Pro"/>
              <a:sym typeface="Souce Sans Pro"/>
            </a:endParaRPr>
          </a:p>
        </p:txBody>
      </p:sp>
      <p:sp>
        <p:nvSpPr>
          <p:cNvPr id="19" name="Shape 19"/>
          <p:cNvSpPr/>
          <p:nvPr/>
        </p:nvSpPr>
        <p:spPr>
          <a:xfrm>
            <a:off x="152400" y="153923"/>
            <a:ext cx="6705600" cy="6553200"/>
          </a:xfrm>
          <a:prstGeom prst="rect">
            <a:avLst/>
          </a:prstGeom>
          <a:solidFill>
            <a:schemeClr val="dk2"/>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Souce Sans Pro"/>
              <a:ea typeface="Souce Sans Pro"/>
              <a:cs typeface="Souce Sans Pro"/>
              <a:sym typeface="Souce Sans Pro"/>
            </a:endParaRPr>
          </a:p>
        </p:txBody>
      </p:sp>
      <p:sp>
        <p:nvSpPr>
          <p:cNvPr id="20" name="Shape 20"/>
          <p:cNvSpPr txBox="1"/>
          <p:nvPr>
            <p:ph idx="1" type="subTitle"/>
          </p:nvPr>
        </p:nvSpPr>
        <p:spPr>
          <a:xfrm>
            <a:off x="7010400" y="2052960"/>
            <a:ext cx="1981200" cy="1828800"/>
          </a:xfrm>
          <a:prstGeom prst="rect">
            <a:avLst/>
          </a:prstGeom>
          <a:noFill/>
          <a:ln>
            <a:noFill/>
          </a:ln>
        </p:spPr>
        <p:txBody>
          <a:bodyPr anchorCtr="0" anchor="ctr" bIns="91425" lIns="91425" rIns="91425" wrap="square" tIns="91425"/>
          <a:lstStyle>
            <a:lvl1pPr indent="0" lvl="0" marL="0" marR="0" rtl="0" algn="l">
              <a:spcBef>
                <a:spcPts val="380"/>
              </a:spcBef>
              <a:buClr>
                <a:schemeClr val="accent1"/>
              </a:buClr>
              <a:buSzPts val="1400"/>
              <a:buFont typeface="Souce Sans Pro"/>
              <a:buNone/>
              <a:defRPr/>
            </a:lvl1pPr>
            <a:lvl2pPr indent="0" lvl="1" marL="457200" marR="0" rtl="0" algn="ctr">
              <a:spcBef>
                <a:spcPts val="360"/>
              </a:spcBef>
              <a:buClr>
                <a:schemeClr val="accent2"/>
              </a:buClr>
              <a:buSzPts val="1400"/>
              <a:buFont typeface="Souce Sans Pro"/>
              <a:buNone/>
              <a:defRPr/>
            </a:lvl2pPr>
            <a:lvl3pPr indent="0" lvl="2" marL="914400" marR="0" rtl="0" algn="ctr">
              <a:spcBef>
                <a:spcPts val="320"/>
              </a:spcBef>
              <a:buClr>
                <a:schemeClr val="accent3"/>
              </a:buClr>
              <a:buSzPts val="1400"/>
              <a:buFont typeface="Souce Sans Pro"/>
              <a:buNone/>
              <a:defRPr/>
            </a:lvl3pPr>
            <a:lvl4pPr indent="0" lvl="3" marL="1371600" marR="0" rtl="0" algn="ctr">
              <a:spcBef>
                <a:spcPts val="280"/>
              </a:spcBef>
              <a:buClr>
                <a:schemeClr val="accent4"/>
              </a:buClr>
              <a:buSzPts val="1400"/>
              <a:buFont typeface="Souce Sans Pro"/>
              <a:buNone/>
              <a:defRPr/>
            </a:lvl4pPr>
            <a:lvl5pPr indent="0" lvl="4" marL="1828800" marR="0" rtl="0" algn="ctr">
              <a:spcBef>
                <a:spcPts val="260"/>
              </a:spcBef>
              <a:buClr>
                <a:schemeClr val="accent6"/>
              </a:buClr>
              <a:buSzPts val="1400"/>
              <a:buFont typeface="Souce Sans Pro"/>
              <a:buNone/>
              <a:defRPr/>
            </a:lvl5pPr>
            <a:lvl6pPr indent="0" lvl="5" marL="2286000" marR="0" rtl="0" algn="ctr">
              <a:spcBef>
                <a:spcPts val="240"/>
              </a:spcBef>
              <a:buClr>
                <a:schemeClr val="accent1"/>
              </a:buClr>
              <a:buSzPts val="1400"/>
              <a:buFont typeface="Souce Sans Pro"/>
              <a:buNone/>
              <a:defRPr/>
            </a:lvl6pPr>
            <a:lvl7pPr indent="0" lvl="6" marL="2743200" marR="0" rtl="0" algn="ctr">
              <a:spcBef>
                <a:spcPts val="240"/>
              </a:spcBef>
              <a:buClr>
                <a:schemeClr val="accent2"/>
              </a:buClr>
              <a:buSzPts val="1400"/>
              <a:buFont typeface="Souce Sans Pro"/>
              <a:buNone/>
              <a:defRPr/>
            </a:lvl7pPr>
            <a:lvl8pPr indent="0" lvl="7" marL="3200400" marR="0" rtl="0" algn="ctr">
              <a:spcBef>
                <a:spcPts val="240"/>
              </a:spcBef>
              <a:buClr>
                <a:schemeClr val="accent3"/>
              </a:buClr>
              <a:buSzPts val="1400"/>
              <a:buFont typeface="Souce Sans Pro"/>
              <a:buNone/>
              <a:defRPr/>
            </a:lvl8pPr>
            <a:lvl9pPr indent="0" lvl="8" marL="3657600" marR="0" rtl="0" algn="ctr">
              <a:spcBef>
                <a:spcPts val="240"/>
              </a:spcBef>
              <a:buClr>
                <a:schemeClr val="accent5"/>
              </a:buClr>
              <a:buSzPts val="1400"/>
              <a:buFont typeface="Souce Sans Pro"/>
              <a:buNone/>
              <a:defRPr/>
            </a:lvl9pPr>
          </a:lstStyle>
          <a:p/>
        </p:txBody>
      </p:sp>
      <p:sp>
        <p:nvSpPr>
          <p:cNvPr id="21" name="Shape 21"/>
          <p:cNvSpPr txBox="1"/>
          <p:nvPr>
            <p:ph idx="10" type="dt"/>
          </p:nvPr>
        </p:nvSpPr>
        <p:spPr>
          <a:xfrm>
            <a:off x="370888" y="6356350"/>
            <a:ext cx="2133600" cy="274320"/>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22" name="Shape 22"/>
          <p:cNvSpPr txBox="1"/>
          <p:nvPr>
            <p:ph idx="12" type="sldNum"/>
          </p:nvPr>
        </p:nvSpPr>
        <p:spPr>
          <a:xfrm>
            <a:off x="8234680" y="6355080"/>
            <a:ext cx="582966" cy="274320"/>
          </a:xfrm>
          <a:prstGeom prst="rect">
            <a:avLst/>
          </a:prstGeom>
          <a:noFill/>
          <a:ln>
            <a:noFill/>
          </a:ln>
        </p:spPr>
        <p:txBody>
          <a:bodyPr anchorCtr="0" anchor="ctr" bIns="91425" lIns="91425" rIns="91425" wrap="square" tIns="91425">
            <a:noAutofit/>
          </a:bodyPr>
          <a:lstStyle/>
          <a:p>
            <a:pPr indent="-88900" lvl="0" marL="0" marR="0" rtl="0" algn="ctr">
              <a:spcBef>
                <a:spcPts val="0"/>
              </a:spcBef>
              <a:buSzPts val="1400"/>
              <a:buChar char="●"/>
            </a:pPr>
            <a:r>
              <a:t/>
            </a:r>
            <a:endParaRPr/>
          </a:p>
          <a:p>
            <a:pPr indent="-88900" lvl="1" marL="457200" marR="0" rtl="0" algn="l">
              <a:spcBef>
                <a:spcPts val="0"/>
              </a:spcBef>
              <a:buSzPts val="1400"/>
              <a:buChar char="○"/>
            </a:pPr>
            <a:r>
              <a:t/>
            </a:r>
            <a:endParaRPr/>
          </a:p>
          <a:p>
            <a:pPr indent="-88900" lvl="2" marL="914400" marR="0" rtl="0" algn="l">
              <a:spcBef>
                <a:spcPts val="0"/>
              </a:spcBef>
              <a:buSzPts val="1400"/>
              <a:buChar char="■"/>
            </a:pPr>
            <a:r>
              <a:t/>
            </a:r>
            <a:endParaRPr/>
          </a:p>
          <a:p>
            <a:pPr indent="-88900" lvl="3" marL="1371600" marR="0" rtl="0" algn="l">
              <a:spcBef>
                <a:spcPts val="0"/>
              </a:spcBef>
              <a:buSzPts val="1400"/>
              <a:buChar char="●"/>
            </a:pPr>
            <a:r>
              <a:t/>
            </a:r>
            <a:endParaRPr/>
          </a:p>
          <a:p>
            <a:pPr indent="-88900" lvl="4" marL="1828800" marR="0" rtl="0" algn="l">
              <a:spcBef>
                <a:spcPts val="0"/>
              </a:spcBef>
              <a:buSzPts val="1400"/>
              <a:buChar char="○"/>
            </a:pPr>
            <a:r>
              <a:t/>
            </a:r>
            <a:endParaRPr/>
          </a:p>
          <a:p>
            <a:pPr indent="-88900" lvl="5" marL="2286000" marR="0" rtl="0" algn="l">
              <a:spcBef>
                <a:spcPts val="0"/>
              </a:spcBef>
              <a:buSzPts val="1400"/>
              <a:buChar char="■"/>
            </a:pPr>
            <a:r>
              <a:t/>
            </a:r>
            <a:endParaRPr/>
          </a:p>
          <a:p>
            <a:pPr indent="-88900" lvl="6" marL="2743200" marR="0" rtl="0" algn="l">
              <a:spcBef>
                <a:spcPts val="0"/>
              </a:spcBef>
              <a:buSzPts val="1400"/>
              <a:buChar char="●"/>
            </a:pPr>
            <a:r>
              <a:t/>
            </a:r>
            <a:endParaRPr/>
          </a:p>
          <a:p>
            <a:pPr indent="-88900" lvl="7" marL="3200400" marR="0" rtl="0" algn="l">
              <a:spcBef>
                <a:spcPts val="0"/>
              </a:spcBef>
              <a:buSzPts val="1400"/>
              <a:buChar char="○"/>
            </a:pPr>
            <a:r>
              <a:t/>
            </a:r>
            <a:endParaRPr/>
          </a:p>
          <a:p>
            <a:pPr indent="-88900" lvl="8" marL="3657600" marR="0" rtl="0" algn="l">
              <a:spcBef>
                <a:spcPts val="0"/>
              </a:spcBef>
              <a:buSzPts val="1400"/>
              <a:buChar char="■"/>
            </a:pPr>
            <a:r>
              <a:t/>
            </a:r>
            <a:endParaRPr/>
          </a:p>
        </p:txBody>
      </p:sp>
      <p:sp>
        <p:nvSpPr>
          <p:cNvPr id="23" name="Shape 23"/>
          <p:cNvSpPr txBox="1"/>
          <p:nvPr>
            <p:ph idx="11" type="ftr"/>
          </p:nvPr>
        </p:nvSpPr>
        <p:spPr>
          <a:xfrm>
            <a:off x="3048000" y="6356350"/>
            <a:ext cx="3352800" cy="274320"/>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24" name="Shape 24"/>
          <p:cNvSpPr txBox="1"/>
          <p:nvPr>
            <p:ph type="title"/>
          </p:nvPr>
        </p:nvSpPr>
        <p:spPr>
          <a:xfrm>
            <a:off x="457200" y="2052960"/>
            <a:ext cx="6324600" cy="1828800"/>
          </a:xfrm>
          <a:prstGeom prst="rect">
            <a:avLst/>
          </a:prstGeom>
          <a:noFill/>
          <a:ln>
            <a:noFill/>
          </a:ln>
        </p:spPr>
        <p:txBody>
          <a:bodyPr anchorCtr="0" anchor="ctr" bIns="91425" lIns="91425" rIns="91425" wrap="square" tIns="91425"/>
          <a:lstStyle>
            <a:lvl1pPr lvl="0" rtl="0" algn="r">
              <a:spcBef>
                <a:spcPts val="0"/>
              </a:spcBef>
              <a:buSzPts val="1400"/>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84" name="Shape 84"/>
        <p:cNvGrpSpPr/>
        <p:nvPr/>
      </p:nvGrpSpPr>
      <p:grpSpPr>
        <a:xfrm>
          <a:off x="0" y="0"/>
          <a:ext cx="0" cy="0"/>
          <a:chOff x="0" y="0"/>
          <a:chExt cx="0" cy="0"/>
        </a:xfrm>
      </p:grpSpPr>
      <p:sp>
        <p:nvSpPr>
          <p:cNvPr id="85" name="Shape 85"/>
          <p:cNvSpPr txBox="1"/>
          <p:nvPr>
            <p:ph type="title"/>
          </p:nvPr>
        </p:nvSpPr>
        <p:spPr>
          <a:xfrm>
            <a:off x="381000" y="355847"/>
            <a:ext cx="8381260" cy="1054394"/>
          </a:xfrm>
          <a:prstGeom prst="rect">
            <a:avLst/>
          </a:prstGeom>
          <a:noFill/>
          <a:ln>
            <a:noFill/>
          </a:ln>
        </p:spPr>
        <p:txBody>
          <a:bodyPr anchorCtr="0" anchor="ctr" bIns="91425" lIns="91425" rIns="91425" wrap="square" tIns="91425"/>
          <a:lstStyle>
            <a:lvl1pPr lvl="0" rtl="0" algn="ctr">
              <a:spcBef>
                <a:spcPts val="0"/>
              </a:spcBef>
              <a:buClr>
                <a:schemeClr val="lt1"/>
              </a:buClr>
              <a:buSzPts val="1400"/>
              <a:buFont typeface="Souce Sans Pro"/>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86" name="Shape 86"/>
          <p:cNvSpPr txBox="1"/>
          <p:nvPr>
            <p:ph idx="1" type="body"/>
          </p:nvPr>
        </p:nvSpPr>
        <p:spPr>
          <a:xfrm rot="5400000">
            <a:off x="2381242" y="-281171"/>
            <a:ext cx="4407408" cy="8407893"/>
          </a:xfrm>
          <a:prstGeom prst="rect">
            <a:avLst/>
          </a:prstGeom>
          <a:noFill/>
          <a:ln>
            <a:noFill/>
          </a:ln>
        </p:spPr>
        <p:txBody>
          <a:bodyPr anchorCtr="0" anchor="t" bIns="91425" lIns="91425" rIns="91425" wrap="square" tIns="91425"/>
          <a:lstStyle>
            <a:lvl1pPr indent="-109220" lvl="0" marL="274320" rtl="0" algn="l">
              <a:spcBef>
                <a:spcPts val="400"/>
              </a:spcBef>
              <a:buClr>
                <a:schemeClr val="accent1"/>
              </a:buClr>
              <a:buSzPts val="1400"/>
              <a:buFont typeface="Souce Sans Pro"/>
              <a:buChar char="◼"/>
              <a:defRPr/>
            </a:lvl1pPr>
            <a:lvl2pPr indent="-78740" lvl="1" marL="548640" rtl="0" algn="l">
              <a:spcBef>
                <a:spcPts val="360"/>
              </a:spcBef>
              <a:buClr>
                <a:schemeClr val="accent2"/>
              </a:buClr>
              <a:buSzPts val="1400"/>
              <a:buFont typeface="Souce Sans Pro"/>
              <a:buChar char="▪"/>
              <a:defRPr/>
            </a:lvl2pPr>
            <a:lvl3pPr indent="-86360" lvl="2" marL="822960" rtl="0" algn="l">
              <a:spcBef>
                <a:spcPts val="320"/>
              </a:spcBef>
              <a:buClr>
                <a:schemeClr val="accent3"/>
              </a:buClr>
              <a:buSzPts val="1400"/>
              <a:buFont typeface="Souce Sans Pro"/>
              <a:buChar char="▪"/>
              <a:defRPr/>
            </a:lvl3pPr>
            <a:lvl4pPr indent="-93980" lvl="3" marL="1097280" rtl="0" algn="l">
              <a:spcBef>
                <a:spcPts val="280"/>
              </a:spcBef>
              <a:buClr>
                <a:schemeClr val="accent4"/>
              </a:buClr>
              <a:buSzPts val="1400"/>
              <a:buFont typeface="Souce Sans Pro"/>
              <a:buChar char="▪"/>
              <a:defRPr/>
            </a:lvl4pPr>
            <a:lvl5pPr indent="-105410" lvl="4" marL="1280160" rtl="0" algn="l">
              <a:spcBef>
                <a:spcPts val="260"/>
              </a:spcBef>
              <a:buClr>
                <a:schemeClr val="accent6"/>
              </a:buClr>
              <a:buSzPts val="1400"/>
              <a:buFont typeface="Souce Sans Pro"/>
              <a:buChar char="▪"/>
              <a:defRPr/>
            </a:lvl5pPr>
            <a:lvl6pPr indent="-106680" lvl="5" marL="1554480" rtl="0" algn="l">
              <a:spcBef>
                <a:spcPts val="240"/>
              </a:spcBef>
              <a:buClr>
                <a:schemeClr val="accent1"/>
              </a:buClr>
              <a:buSzPts val="1400"/>
              <a:buFont typeface="Souce Sans Pro"/>
              <a:buChar char="▪"/>
              <a:defRPr/>
            </a:lvl6pPr>
            <a:lvl7pPr indent="-114300" lvl="6" marL="1828800" rtl="0" algn="l">
              <a:spcBef>
                <a:spcPts val="240"/>
              </a:spcBef>
              <a:buClr>
                <a:schemeClr val="accent2"/>
              </a:buClr>
              <a:buSzPts val="1400"/>
              <a:buFont typeface="Souce Sans Pro"/>
              <a:buChar char="▪"/>
              <a:defRPr/>
            </a:lvl7pPr>
            <a:lvl8pPr indent="-109220" lvl="7" marL="2103120" rtl="0" algn="l">
              <a:spcBef>
                <a:spcPts val="240"/>
              </a:spcBef>
              <a:buClr>
                <a:schemeClr val="accent3"/>
              </a:buClr>
              <a:buSzPts val="1400"/>
              <a:buFont typeface="Souce Sans Pro"/>
              <a:buChar char="▪"/>
              <a:defRPr/>
            </a:lvl8pPr>
            <a:lvl9pPr indent="-116839" lvl="8" marL="2377440" rtl="0" algn="l">
              <a:spcBef>
                <a:spcPts val="240"/>
              </a:spcBef>
              <a:buClr>
                <a:schemeClr val="accent5"/>
              </a:buClr>
              <a:buSzPts val="1400"/>
              <a:buFont typeface="Souce Sans Pro"/>
              <a:buChar char="▪"/>
              <a:defRPr/>
            </a:lvl9pPr>
          </a:lstStyle>
          <a:p/>
        </p:txBody>
      </p:sp>
      <p:sp>
        <p:nvSpPr>
          <p:cNvPr id="87" name="Shape 87"/>
          <p:cNvSpPr txBox="1"/>
          <p:nvPr>
            <p:ph idx="10" type="dt"/>
          </p:nvPr>
        </p:nvSpPr>
        <p:spPr>
          <a:xfrm>
            <a:off x="370888" y="6356350"/>
            <a:ext cx="2133600" cy="274320"/>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88" name="Shape 88"/>
          <p:cNvSpPr txBox="1"/>
          <p:nvPr>
            <p:ph idx="11" type="ftr"/>
          </p:nvPr>
        </p:nvSpPr>
        <p:spPr>
          <a:xfrm>
            <a:off x="3048000" y="6356350"/>
            <a:ext cx="3352800" cy="274320"/>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89" name="Shape 89"/>
          <p:cNvSpPr txBox="1"/>
          <p:nvPr>
            <p:ph idx="12" type="sldNum"/>
          </p:nvPr>
        </p:nvSpPr>
        <p:spPr>
          <a:xfrm>
            <a:off x="8234680" y="6355080"/>
            <a:ext cx="582966" cy="274320"/>
          </a:xfrm>
          <a:prstGeom prst="rect">
            <a:avLst/>
          </a:prstGeom>
          <a:noFill/>
          <a:ln>
            <a:noFill/>
          </a:ln>
        </p:spPr>
        <p:txBody>
          <a:bodyPr anchorCtr="0" anchor="ctr" bIns="91425" lIns="91425" rIns="91425" wrap="square" tIns="91425">
            <a:noAutofit/>
          </a:bodyPr>
          <a:lstStyle/>
          <a:p>
            <a:pPr indent="-88900" lvl="0" marL="0" marR="0" rtl="0" algn="ctr">
              <a:spcBef>
                <a:spcPts val="0"/>
              </a:spcBef>
              <a:buSzPts val="1400"/>
              <a:buChar char="●"/>
            </a:pPr>
            <a:r>
              <a:t/>
            </a:r>
            <a:endParaRPr/>
          </a:p>
          <a:p>
            <a:pPr indent="-88900" lvl="1" marL="457200" marR="0" rtl="0" algn="l">
              <a:spcBef>
                <a:spcPts val="0"/>
              </a:spcBef>
              <a:buSzPts val="1400"/>
              <a:buChar char="○"/>
            </a:pPr>
            <a:r>
              <a:t/>
            </a:r>
            <a:endParaRPr/>
          </a:p>
          <a:p>
            <a:pPr indent="-88900" lvl="2" marL="914400" marR="0" rtl="0" algn="l">
              <a:spcBef>
                <a:spcPts val="0"/>
              </a:spcBef>
              <a:buSzPts val="1400"/>
              <a:buChar char="■"/>
            </a:pPr>
            <a:r>
              <a:t/>
            </a:r>
            <a:endParaRPr/>
          </a:p>
          <a:p>
            <a:pPr indent="-88900" lvl="3" marL="1371600" marR="0" rtl="0" algn="l">
              <a:spcBef>
                <a:spcPts val="0"/>
              </a:spcBef>
              <a:buSzPts val="1400"/>
              <a:buChar char="●"/>
            </a:pPr>
            <a:r>
              <a:t/>
            </a:r>
            <a:endParaRPr/>
          </a:p>
          <a:p>
            <a:pPr indent="-88900" lvl="4" marL="1828800" marR="0" rtl="0" algn="l">
              <a:spcBef>
                <a:spcPts val="0"/>
              </a:spcBef>
              <a:buSzPts val="1400"/>
              <a:buChar char="○"/>
            </a:pPr>
            <a:r>
              <a:t/>
            </a:r>
            <a:endParaRPr/>
          </a:p>
          <a:p>
            <a:pPr indent="-88900" lvl="5" marL="2286000" marR="0" rtl="0" algn="l">
              <a:spcBef>
                <a:spcPts val="0"/>
              </a:spcBef>
              <a:buSzPts val="1400"/>
              <a:buChar char="■"/>
            </a:pPr>
            <a:r>
              <a:t/>
            </a:r>
            <a:endParaRPr/>
          </a:p>
          <a:p>
            <a:pPr indent="-88900" lvl="6" marL="2743200" marR="0" rtl="0" algn="l">
              <a:spcBef>
                <a:spcPts val="0"/>
              </a:spcBef>
              <a:buSzPts val="1400"/>
              <a:buChar char="●"/>
            </a:pPr>
            <a:r>
              <a:t/>
            </a:r>
            <a:endParaRPr/>
          </a:p>
          <a:p>
            <a:pPr indent="-88900" lvl="7" marL="3200400" marR="0" rtl="0" algn="l">
              <a:spcBef>
                <a:spcPts val="0"/>
              </a:spcBef>
              <a:buSzPts val="1400"/>
              <a:buChar char="○"/>
            </a:pPr>
            <a:r>
              <a:t/>
            </a:r>
            <a:endParaRPr/>
          </a:p>
          <a:p>
            <a:pPr indent="-88900" lvl="8" marL="3657600" marR="0" rtl="0" algn="l">
              <a:spcBef>
                <a:spcPts val="0"/>
              </a:spcBef>
              <a:buSzPts val="1400"/>
              <a:buChar char="■"/>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vertTitleAndTx">
  <p:cSld name="Vertical Title and Text">
    <p:spTree>
      <p:nvGrpSpPr>
        <p:cNvPr id="90" name="Shape 90"/>
        <p:cNvGrpSpPr/>
        <p:nvPr/>
      </p:nvGrpSpPr>
      <p:grpSpPr>
        <a:xfrm>
          <a:off x="0" y="0"/>
          <a:ext cx="0" cy="0"/>
          <a:chOff x="0" y="0"/>
          <a:chExt cx="0" cy="0"/>
        </a:xfrm>
      </p:grpSpPr>
      <p:sp>
        <p:nvSpPr>
          <p:cNvPr id="91" name="Shape 91"/>
          <p:cNvSpPr/>
          <p:nvPr/>
        </p:nvSpPr>
        <p:spPr>
          <a:xfrm>
            <a:off x="152400" y="147319"/>
            <a:ext cx="6705600" cy="6556248"/>
          </a:xfrm>
          <a:prstGeom prst="rect">
            <a:avLst/>
          </a:prstGeom>
          <a:solidFill>
            <a:schemeClr val="lt2"/>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Souce Sans Pro"/>
              <a:ea typeface="Souce Sans Pro"/>
              <a:cs typeface="Souce Sans Pro"/>
              <a:sym typeface="Souce Sans Pro"/>
            </a:endParaRPr>
          </a:p>
        </p:txBody>
      </p:sp>
      <p:sp>
        <p:nvSpPr>
          <p:cNvPr id="92" name="Shape 92"/>
          <p:cNvSpPr/>
          <p:nvPr/>
        </p:nvSpPr>
        <p:spPr>
          <a:xfrm>
            <a:off x="7010400" y="147319"/>
            <a:ext cx="1956046" cy="6556248"/>
          </a:xfrm>
          <a:prstGeom prst="rect">
            <a:avLst/>
          </a:prstGeom>
          <a:solidFill>
            <a:schemeClr val="dk2"/>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Souce Sans Pro"/>
              <a:ea typeface="Souce Sans Pro"/>
              <a:cs typeface="Souce Sans Pro"/>
              <a:sym typeface="Souce Sans Pro"/>
            </a:endParaRPr>
          </a:p>
        </p:txBody>
      </p:sp>
      <p:sp>
        <p:nvSpPr>
          <p:cNvPr id="93" name="Shape 93"/>
          <p:cNvSpPr txBox="1"/>
          <p:nvPr>
            <p:ph type="title"/>
          </p:nvPr>
        </p:nvSpPr>
        <p:spPr>
          <a:xfrm rot="5400000">
            <a:off x="5075237" y="2362201"/>
            <a:ext cx="5851525" cy="1676400"/>
          </a:xfrm>
          <a:prstGeom prst="rect">
            <a:avLst/>
          </a:prstGeom>
          <a:noFill/>
          <a:ln>
            <a:noFill/>
          </a:ln>
        </p:spPr>
        <p:txBody>
          <a:bodyPr anchorCtr="0" anchor="ctr" bIns="91425" lIns="91425" rIns="91425" wrap="square" tIns="91425"/>
          <a:lstStyle>
            <a:lvl1pPr lvl="0" rtl="0" algn="ctr">
              <a:spcBef>
                <a:spcPts val="0"/>
              </a:spcBef>
              <a:buClr>
                <a:schemeClr val="lt1"/>
              </a:buClr>
              <a:buSzPts val="1400"/>
              <a:buFont typeface="Souce Sans Pro"/>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94" name="Shape 94"/>
          <p:cNvSpPr txBox="1"/>
          <p:nvPr>
            <p:ph idx="1" type="body"/>
          </p:nvPr>
        </p:nvSpPr>
        <p:spPr>
          <a:xfrm rot="5400000">
            <a:off x="541338" y="190501"/>
            <a:ext cx="5851525" cy="6019800"/>
          </a:xfrm>
          <a:prstGeom prst="rect">
            <a:avLst/>
          </a:prstGeom>
          <a:noFill/>
          <a:ln>
            <a:noFill/>
          </a:ln>
        </p:spPr>
        <p:txBody>
          <a:bodyPr anchorCtr="0" anchor="t" bIns="91425" lIns="91425" rIns="91425" wrap="square" tIns="91425"/>
          <a:lstStyle>
            <a:lvl1pPr indent="-109220" lvl="0" marL="274320" rtl="0" algn="l">
              <a:spcBef>
                <a:spcPts val="400"/>
              </a:spcBef>
              <a:buClr>
                <a:schemeClr val="accent1"/>
              </a:buClr>
              <a:buSzPts val="1400"/>
              <a:buFont typeface="Souce Sans Pro"/>
              <a:buChar char="◼"/>
              <a:defRPr/>
            </a:lvl1pPr>
            <a:lvl2pPr indent="-78740" lvl="1" marL="548640" rtl="0" algn="l">
              <a:spcBef>
                <a:spcPts val="360"/>
              </a:spcBef>
              <a:buClr>
                <a:schemeClr val="accent2"/>
              </a:buClr>
              <a:buSzPts val="1400"/>
              <a:buFont typeface="Souce Sans Pro"/>
              <a:buChar char="▪"/>
              <a:defRPr/>
            </a:lvl2pPr>
            <a:lvl3pPr indent="-86360" lvl="2" marL="822960" rtl="0" algn="l">
              <a:spcBef>
                <a:spcPts val="320"/>
              </a:spcBef>
              <a:buClr>
                <a:schemeClr val="accent3"/>
              </a:buClr>
              <a:buSzPts val="1400"/>
              <a:buFont typeface="Souce Sans Pro"/>
              <a:buChar char="▪"/>
              <a:defRPr/>
            </a:lvl3pPr>
            <a:lvl4pPr indent="-93980" lvl="3" marL="1097280" rtl="0" algn="l">
              <a:spcBef>
                <a:spcPts val="280"/>
              </a:spcBef>
              <a:buClr>
                <a:schemeClr val="accent4"/>
              </a:buClr>
              <a:buSzPts val="1400"/>
              <a:buFont typeface="Souce Sans Pro"/>
              <a:buChar char="▪"/>
              <a:defRPr/>
            </a:lvl4pPr>
            <a:lvl5pPr indent="-105410" lvl="4" marL="1280160" rtl="0" algn="l">
              <a:spcBef>
                <a:spcPts val="260"/>
              </a:spcBef>
              <a:buClr>
                <a:schemeClr val="accent6"/>
              </a:buClr>
              <a:buSzPts val="1400"/>
              <a:buFont typeface="Souce Sans Pro"/>
              <a:buChar char="▪"/>
              <a:defRPr/>
            </a:lvl5pPr>
            <a:lvl6pPr indent="-106680" lvl="5" marL="1554480" rtl="0" algn="l">
              <a:spcBef>
                <a:spcPts val="240"/>
              </a:spcBef>
              <a:buClr>
                <a:schemeClr val="accent1"/>
              </a:buClr>
              <a:buSzPts val="1400"/>
              <a:buFont typeface="Souce Sans Pro"/>
              <a:buChar char="▪"/>
              <a:defRPr/>
            </a:lvl6pPr>
            <a:lvl7pPr indent="-114300" lvl="6" marL="1828800" rtl="0" algn="l">
              <a:spcBef>
                <a:spcPts val="240"/>
              </a:spcBef>
              <a:buClr>
                <a:schemeClr val="accent2"/>
              </a:buClr>
              <a:buSzPts val="1400"/>
              <a:buFont typeface="Souce Sans Pro"/>
              <a:buChar char="▪"/>
              <a:defRPr/>
            </a:lvl7pPr>
            <a:lvl8pPr indent="-109220" lvl="7" marL="2103120" rtl="0" algn="l">
              <a:spcBef>
                <a:spcPts val="240"/>
              </a:spcBef>
              <a:buClr>
                <a:schemeClr val="accent3"/>
              </a:buClr>
              <a:buSzPts val="1400"/>
              <a:buFont typeface="Souce Sans Pro"/>
              <a:buChar char="▪"/>
              <a:defRPr/>
            </a:lvl8pPr>
            <a:lvl9pPr indent="-116839" lvl="8" marL="2377440" rtl="0" algn="l">
              <a:spcBef>
                <a:spcPts val="240"/>
              </a:spcBef>
              <a:buClr>
                <a:schemeClr val="accent5"/>
              </a:buClr>
              <a:buSzPts val="1400"/>
              <a:buFont typeface="Souce Sans Pro"/>
              <a:buChar char="▪"/>
              <a:defRPr/>
            </a:lvl9pPr>
          </a:lstStyle>
          <a:p/>
        </p:txBody>
      </p:sp>
      <p:sp>
        <p:nvSpPr>
          <p:cNvPr id="95" name="Shape 95"/>
          <p:cNvSpPr txBox="1"/>
          <p:nvPr>
            <p:ph idx="10" type="dt"/>
          </p:nvPr>
        </p:nvSpPr>
        <p:spPr>
          <a:xfrm>
            <a:off x="370888" y="6356350"/>
            <a:ext cx="2133600" cy="274320"/>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96" name="Shape 96"/>
          <p:cNvSpPr txBox="1"/>
          <p:nvPr>
            <p:ph idx="11" type="ftr"/>
          </p:nvPr>
        </p:nvSpPr>
        <p:spPr>
          <a:xfrm>
            <a:off x="3048000" y="6356350"/>
            <a:ext cx="3352800" cy="274320"/>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97" name="Shape 97"/>
          <p:cNvSpPr txBox="1"/>
          <p:nvPr>
            <p:ph idx="12" type="sldNum"/>
          </p:nvPr>
        </p:nvSpPr>
        <p:spPr>
          <a:xfrm>
            <a:off x="8234680" y="6355080"/>
            <a:ext cx="582966" cy="274320"/>
          </a:xfrm>
          <a:prstGeom prst="rect">
            <a:avLst/>
          </a:prstGeom>
          <a:noFill/>
          <a:ln>
            <a:noFill/>
          </a:ln>
        </p:spPr>
        <p:txBody>
          <a:bodyPr anchorCtr="0" anchor="ctr" bIns="91425" lIns="91425" rIns="91425" wrap="square" tIns="91425">
            <a:noAutofit/>
          </a:bodyPr>
          <a:lstStyle/>
          <a:p>
            <a:pPr indent="-88900" lvl="0" marL="0" marR="0" rtl="0" algn="ctr">
              <a:spcBef>
                <a:spcPts val="0"/>
              </a:spcBef>
              <a:buSzPts val="1400"/>
              <a:buChar char="●"/>
            </a:pPr>
            <a:r>
              <a:t/>
            </a:r>
            <a:endParaRPr/>
          </a:p>
          <a:p>
            <a:pPr indent="-88900" lvl="1" marL="457200" marR="0" rtl="0" algn="l">
              <a:spcBef>
                <a:spcPts val="0"/>
              </a:spcBef>
              <a:buSzPts val="1400"/>
              <a:buChar char="○"/>
            </a:pPr>
            <a:r>
              <a:t/>
            </a:r>
            <a:endParaRPr/>
          </a:p>
          <a:p>
            <a:pPr indent="-88900" lvl="2" marL="914400" marR="0" rtl="0" algn="l">
              <a:spcBef>
                <a:spcPts val="0"/>
              </a:spcBef>
              <a:buSzPts val="1400"/>
              <a:buChar char="■"/>
            </a:pPr>
            <a:r>
              <a:t/>
            </a:r>
            <a:endParaRPr/>
          </a:p>
          <a:p>
            <a:pPr indent="-88900" lvl="3" marL="1371600" marR="0" rtl="0" algn="l">
              <a:spcBef>
                <a:spcPts val="0"/>
              </a:spcBef>
              <a:buSzPts val="1400"/>
              <a:buChar char="●"/>
            </a:pPr>
            <a:r>
              <a:t/>
            </a:r>
            <a:endParaRPr/>
          </a:p>
          <a:p>
            <a:pPr indent="-88900" lvl="4" marL="1828800" marR="0" rtl="0" algn="l">
              <a:spcBef>
                <a:spcPts val="0"/>
              </a:spcBef>
              <a:buSzPts val="1400"/>
              <a:buChar char="○"/>
            </a:pPr>
            <a:r>
              <a:t/>
            </a:r>
            <a:endParaRPr/>
          </a:p>
          <a:p>
            <a:pPr indent="-88900" lvl="5" marL="2286000" marR="0" rtl="0" algn="l">
              <a:spcBef>
                <a:spcPts val="0"/>
              </a:spcBef>
              <a:buSzPts val="1400"/>
              <a:buChar char="■"/>
            </a:pPr>
            <a:r>
              <a:t/>
            </a:r>
            <a:endParaRPr/>
          </a:p>
          <a:p>
            <a:pPr indent="-88900" lvl="6" marL="2743200" marR="0" rtl="0" algn="l">
              <a:spcBef>
                <a:spcPts val="0"/>
              </a:spcBef>
              <a:buSzPts val="1400"/>
              <a:buChar char="●"/>
            </a:pPr>
            <a:r>
              <a:t/>
            </a:r>
            <a:endParaRPr/>
          </a:p>
          <a:p>
            <a:pPr indent="-88900" lvl="7" marL="3200400" marR="0" rtl="0" algn="l">
              <a:spcBef>
                <a:spcPts val="0"/>
              </a:spcBef>
              <a:buSzPts val="1400"/>
              <a:buChar char="○"/>
            </a:pPr>
            <a:r>
              <a:t/>
            </a:r>
            <a:endParaRPr/>
          </a:p>
          <a:p>
            <a:pPr indent="-88900" lvl="8" marL="3657600" marR="0" rtl="0" algn="l">
              <a:spcBef>
                <a:spcPts val="0"/>
              </a:spcBef>
              <a:buSzPts val="1400"/>
              <a:buChar char="■"/>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5" name="Shape 25"/>
        <p:cNvGrpSpPr/>
        <p:nvPr/>
      </p:nvGrpSpPr>
      <p:grpSpPr>
        <a:xfrm>
          <a:off x="0" y="0"/>
          <a:ext cx="0" cy="0"/>
          <a:chOff x="0" y="0"/>
          <a:chExt cx="0" cy="0"/>
        </a:xfrm>
      </p:grpSpPr>
      <p:sp>
        <p:nvSpPr>
          <p:cNvPr id="26" name="Shape 26"/>
          <p:cNvSpPr txBox="1"/>
          <p:nvPr>
            <p:ph idx="1" type="body"/>
          </p:nvPr>
        </p:nvSpPr>
        <p:spPr>
          <a:xfrm>
            <a:off x="380999" y="1719071"/>
            <a:ext cx="8407893" cy="4407408"/>
          </a:xfrm>
          <a:prstGeom prst="rect">
            <a:avLst/>
          </a:prstGeom>
          <a:noFill/>
          <a:ln>
            <a:noFill/>
          </a:ln>
        </p:spPr>
        <p:txBody>
          <a:bodyPr anchorCtr="0" anchor="t" bIns="91425" lIns="91425" rIns="91425" wrap="square" tIns="91425"/>
          <a:lstStyle>
            <a:lvl1pPr indent="-109220" lvl="0" marL="274320" rtl="0" algn="l">
              <a:spcBef>
                <a:spcPts val="400"/>
              </a:spcBef>
              <a:buClr>
                <a:schemeClr val="accent1"/>
              </a:buClr>
              <a:buSzPts val="1400"/>
              <a:buFont typeface="Souce Sans Pro"/>
              <a:buChar char="◼"/>
              <a:defRPr/>
            </a:lvl1pPr>
            <a:lvl2pPr indent="-78740" lvl="1" marL="548640" rtl="0" algn="l">
              <a:spcBef>
                <a:spcPts val="360"/>
              </a:spcBef>
              <a:buClr>
                <a:schemeClr val="accent2"/>
              </a:buClr>
              <a:buSzPts val="1400"/>
              <a:buFont typeface="Souce Sans Pro"/>
              <a:buChar char="▪"/>
              <a:defRPr/>
            </a:lvl2pPr>
            <a:lvl3pPr indent="-86360" lvl="2" marL="822960" rtl="0" algn="l">
              <a:spcBef>
                <a:spcPts val="320"/>
              </a:spcBef>
              <a:buClr>
                <a:schemeClr val="accent3"/>
              </a:buClr>
              <a:buSzPts val="1400"/>
              <a:buFont typeface="Souce Sans Pro"/>
              <a:buChar char="▪"/>
              <a:defRPr/>
            </a:lvl3pPr>
            <a:lvl4pPr indent="-93980" lvl="3" marL="1097280" rtl="0" algn="l">
              <a:spcBef>
                <a:spcPts val="280"/>
              </a:spcBef>
              <a:buClr>
                <a:schemeClr val="accent4"/>
              </a:buClr>
              <a:buSzPts val="1400"/>
              <a:buFont typeface="Souce Sans Pro"/>
              <a:buChar char="▪"/>
              <a:defRPr/>
            </a:lvl4pPr>
            <a:lvl5pPr indent="-105410" lvl="4" marL="1280160" rtl="0" algn="l">
              <a:spcBef>
                <a:spcPts val="260"/>
              </a:spcBef>
              <a:buClr>
                <a:schemeClr val="accent6"/>
              </a:buClr>
              <a:buSzPts val="1400"/>
              <a:buFont typeface="Souce Sans Pro"/>
              <a:buChar char="▪"/>
              <a:defRPr/>
            </a:lvl5pPr>
            <a:lvl6pPr indent="-106680" lvl="5" marL="1554480" rtl="0" algn="l">
              <a:spcBef>
                <a:spcPts val="240"/>
              </a:spcBef>
              <a:buClr>
                <a:schemeClr val="accent1"/>
              </a:buClr>
              <a:buSzPts val="1400"/>
              <a:buFont typeface="Souce Sans Pro"/>
              <a:buChar char="▪"/>
              <a:defRPr/>
            </a:lvl6pPr>
            <a:lvl7pPr indent="-114300" lvl="6" marL="1828800" rtl="0" algn="l">
              <a:spcBef>
                <a:spcPts val="240"/>
              </a:spcBef>
              <a:buClr>
                <a:schemeClr val="accent2"/>
              </a:buClr>
              <a:buSzPts val="1400"/>
              <a:buFont typeface="Souce Sans Pro"/>
              <a:buChar char="▪"/>
              <a:defRPr/>
            </a:lvl7pPr>
            <a:lvl8pPr indent="-109220" lvl="7" marL="2103120" rtl="0" algn="l">
              <a:spcBef>
                <a:spcPts val="240"/>
              </a:spcBef>
              <a:buClr>
                <a:schemeClr val="accent3"/>
              </a:buClr>
              <a:buSzPts val="1400"/>
              <a:buFont typeface="Souce Sans Pro"/>
              <a:buChar char="▪"/>
              <a:defRPr/>
            </a:lvl8pPr>
            <a:lvl9pPr indent="-116839" lvl="8" marL="2377440" rtl="0" algn="l">
              <a:spcBef>
                <a:spcPts val="240"/>
              </a:spcBef>
              <a:buClr>
                <a:schemeClr val="accent5"/>
              </a:buClr>
              <a:buSzPts val="1400"/>
              <a:buFont typeface="Souce Sans Pro"/>
              <a:buChar char="▪"/>
              <a:defRPr/>
            </a:lvl9pPr>
          </a:lstStyle>
          <a:p/>
        </p:txBody>
      </p:sp>
      <p:sp>
        <p:nvSpPr>
          <p:cNvPr id="27" name="Shape 27"/>
          <p:cNvSpPr txBox="1"/>
          <p:nvPr>
            <p:ph idx="10" type="dt"/>
          </p:nvPr>
        </p:nvSpPr>
        <p:spPr>
          <a:xfrm>
            <a:off x="370888" y="6356350"/>
            <a:ext cx="2133600" cy="274320"/>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28" name="Shape 28"/>
          <p:cNvSpPr txBox="1"/>
          <p:nvPr>
            <p:ph idx="11" type="ftr"/>
          </p:nvPr>
        </p:nvSpPr>
        <p:spPr>
          <a:xfrm>
            <a:off x="3048000" y="6356350"/>
            <a:ext cx="3352800" cy="274320"/>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29" name="Shape 29"/>
          <p:cNvSpPr txBox="1"/>
          <p:nvPr>
            <p:ph idx="12" type="sldNum"/>
          </p:nvPr>
        </p:nvSpPr>
        <p:spPr>
          <a:xfrm>
            <a:off x="8234680" y="6355080"/>
            <a:ext cx="582966" cy="274320"/>
          </a:xfrm>
          <a:prstGeom prst="rect">
            <a:avLst/>
          </a:prstGeom>
          <a:noFill/>
          <a:ln>
            <a:noFill/>
          </a:ln>
        </p:spPr>
        <p:txBody>
          <a:bodyPr anchorCtr="0" anchor="ctr" bIns="91425" lIns="91425" rIns="91425" wrap="square" tIns="91425">
            <a:noAutofit/>
          </a:bodyPr>
          <a:lstStyle/>
          <a:p>
            <a:pPr indent="-88900" lvl="0" marL="0" marR="0" rtl="0" algn="ctr">
              <a:spcBef>
                <a:spcPts val="0"/>
              </a:spcBef>
              <a:buSzPts val="1400"/>
              <a:buChar char="●"/>
            </a:pPr>
            <a:r>
              <a:t/>
            </a:r>
            <a:endParaRPr/>
          </a:p>
          <a:p>
            <a:pPr indent="-88900" lvl="1" marL="457200" marR="0" rtl="0" algn="l">
              <a:spcBef>
                <a:spcPts val="0"/>
              </a:spcBef>
              <a:buSzPts val="1400"/>
              <a:buChar char="○"/>
            </a:pPr>
            <a:r>
              <a:t/>
            </a:r>
            <a:endParaRPr/>
          </a:p>
          <a:p>
            <a:pPr indent="-88900" lvl="2" marL="914400" marR="0" rtl="0" algn="l">
              <a:spcBef>
                <a:spcPts val="0"/>
              </a:spcBef>
              <a:buSzPts val="1400"/>
              <a:buChar char="■"/>
            </a:pPr>
            <a:r>
              <a:t/>
            </a:r>
            <a:endParaRPr/>
          </a:p>
          <a:p>
            <a:pPr indent="-88900" lvl="3" marL="1371600" marR="0" rtl="0" algn="l">
              <a:spcBef>
                <a:spcPts val="0"/>
              </a:spcBef>
              <a:buSzPts val="1400"/>
              <a:buChar char="●"/>
            </a:pPr>
            <a:r>
              <a:t/>
            </a:r>
            <a:endParaRPr/>
          </a:p>
          <a:p>
            <a:pPr indent="-88900" lvl="4" marL="1828800" marR="0" rtl="0" algn="l">
              <a:spcBef>
                <a:spcPts val="0"/>
              </a:spcBef>
              <a:buSzPts val="1400"/>
              <a:buChar char="○"/>
            </a:pPr>
            <a:r>
              <a:t/>
            </a:r>
            <a:endParaRPr/>
          </a:p>
          <a:p>
            <a:pPr indent="-88900" lvl="5" marL="2286000" marR="0" rtl="0" algn="l">
              <a:spcBef>
                <a:spcPts val="0"/>
              </a:spcBef>
              <a:buSzPts val="1400"/>
              <a:buChar char="■"/>
            </a:pPr>
            <a:r>
              <a:t/>
            </a:r>
            <a:endParaRPr/>
          </a:p>
          <a:p>
            <a:pPr indent="-88900" lvl="6" marL="2743200" marR="0" rtl="0" algn="l">
              <a:spcBef>
                <a:spcPts val="0"/>
              </a:spcBef>
              <a:buSzPts val="1400"/>
              <a:buChar char="●"/>
            </a:pPr>
            <a:r>
              <a:t/>
            </a:r>
            <a:endParaRPr/>
          </a:p>
          <a:p>
            <a:pPr indent="-88900" lvl="7" marL="3200400" marR="0" rtl="0" algn="l">
              <a:spcBef>
                <a:spcPts val="0"/>
              </a:spcBef>
              <a:buSzPts val="1400"/>
              <a:buChar char="○"/>
            </a:pPr>
            <a:r>
              <a:t/>
            </a:r>
            <a:endParaRPr/>
          </a:p>
          <a:p>
            <a:pPr indent="-88900" lvl="8" marL="3657600" marR="0" rtl="0" algn="l">
              <a:spcBef>
                <a:spcPts val="0"/>
              </a:spcBef>
              <a:buSzPts val="1400"/>
              <a:buChar char="■"/>
            </a:pPr>
            <a:r>
              <a:t/>
            </a:r>
            <a:endParaRPr/>
          </a:p>
        </p:txBody>
      </p:sp>
      <p:sp>
        <p:nvSpPr>
          <p:cNvPr id="30" name="Shape 30"/>
          <p:cNvSpPr txBox="1"/>
          <p:nvPr>
            <p:ph type="title"/>
          </p:nvPr>
        </p:nvSpPr>
        <p:spPr>
          <a:xfrm>
            <a:off x="381000" y="355847"/>
            <a:ext cx="8381260" cy="1054394"/>
          </a:xfrm>
          <a:prstGeom prst="rect">
            <a:avLst/>
          </a:prstGeom>
          <a:noFill/>
          <a:ln>
            <a:noFill/>
          </a:ln>
        </p:spPr>
        <p:txBody>
          <a:bodyPr anchorCtr="0" anchor="ctr" bIns="91425" lIns="91425" rIns="91425" wrap="square" tIns="91425"/>
          <a:lstStyle>
            <a:lvl1pPr lvl="0" rtl="0" algn="ctr">
              <a:spcBef>
                <a:spcPts val="0"/>
              </a:spcBef>
              <a:buClr>
                <a:schemeClr val="lt1"/>
              </a:buClr>
              <a:buSzPts val="1400"/>
              <a:buFont typeface="Souce Sans Pro"/>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Section Header">
    <p:spTree>
      <p:nvGrpSpPr>
        <p:cNvPr id="31" name="Shape 31"/>
        <p:cNvGrpSpPr/>
        <p:nvPr/>
      </p:nvGrpSpPr>
      <p:grpSpPr>
        <a:xfrm>
          <a:off x="0" y="0"/>
          <a:ext cx="0" cy="0"/>
          <a:chOff x="0" y="0"/>
          <a:chExt cx="0" cy="0"/>
        </a:xfrm>
      </p:grpSpPr>
      <p:sp>
        <p:nvSpPr>
          <p:cNvPr id="32" name="Shape 32"/>
          <p:cNvSpPr/>
          <p:nvPr/>
        </p:nvSpPr>
        <p:spPr>
          <a:xfrm>
            <a:off x="7010400" y="152399"/>
            <a:ext cx="1981200" cy="6556248"/>
          </a:xfrm>
          <a:prstGeom prst="rect">
            <a:avLst/>
          </a:prstGeom>
          <a:solidFill>
            <a:schemeClr val="dk2"/>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Souce Sans Pro"/>
              <a:ea typeface="Souce Sans Pro"/>
              <a:cs typeface="Souce Sans Pro"/>
              <a:sym typeface="Souce Sans Pro"/>
            </a:endParaRPr>
          </a:p>
        </p:txBody>
      </p:sp>
      <p:sp>
        <p:nvSpPr>
          <p:cNvPr id="33" name="Shape 33"/>
          <p:cNvSpPr/>
          <p:nvPr/>
        </p:nvSpPr>
        <p:spPr>
          <a:xfrm>
            <a:off x="152400" y="153923"/>
            <a:ext cx="6705600" cy="6553200"/>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Souce Sans Pro"/>
              <a:ea typeface="Souce Sans Pro"/>
              <a:cs typeface="Souce Sans Pro"/>
              <a:sym typeface="Souce Sans Pro"/>
            </a:endParaRPr>
          </a:p>
        </p:txBody>
      </p:sp>
      <p:sp>
        <p:nvSpPr>
          <p:cNvPr id="34" name="Shape 34"/>
          <p:cNvSpPr txBox="1"/>
          <p:nvPr>
            <p:ph idx="1" type="body"/>
          </p:nvPr>
        </p:nvSpPr>
        <p:spPr>
          <a:xfrm>
            <a:off x="7162799" y="2892277"/>
            <a:ext cx="1600201" cy="1645920"/>
          </a:xfrm>
          <a:prstGeom prst="rect">
            <a:avLst/>
          </a:prstGeom>
          <a:noFill/>
          <a:ln>
            <a:noFill/>
          </a:ln>
        </p:spPr>
        <p:txBody>
          <a:bodyPr anchorCtr="0" anchor="ctr" bIns="91425" lIns="91425" rIns="91425" wrap="square" tIns="91425"/>
          <a:lstStyle>
            <a:lvl1pPr indent="0" lvl="0" marL="0" rtl="0">
              <a:spcBef>
                <a:spcPts val="0"/>
              </a:spcBef>
              <a:buClr>
                <a:schemeClr val="lt2"/>
              </a:buClr>
              <a:buSzPts val="1400"/>
              <a:buFont typeface="Souce Sans Pro"/>
              <a:buNone/>
              <a:defRPr/>
            </a:lvl1pPr>
            <a:lvl2pPr indent="0" lvl="1" marL="457200" rtl="0">
              <a:spcBef>
                <a:spcPts val="0"/>
              </a:spcBef>
              <a:buClr>
                <a:srgbClr val="888888"/>
              </a:buClr>
              <a:buSzPts val="1400"/>
              <a:buFont typeface="Souce Sans Pro"/>
              <a:buNone/>
              <a:defRPr/>
            </a:lvl2pPr>
            <a:lvl3pPr indent="0" lvl="2" marL="914400" rtl="0">
              <a:spcBef>
                <a:spcPts val="0"/>
              </a:spcBef>
              <a:buClr>
                <a:srgbClr val="888888"/>
              </a:buClr>
              <a:buSzPts val="1400"/>
              <a:buFont typeface="Souce Sans Pro"/>
              <a:buNone/>
              <a:defRPr/>
            </a:lvl3pPr>
            <a:lvl4pPr indent="0" lvl="3" marL="1371600" rtl="0">
              <a:spcBef>
                <a:spcPts val="0"/>
              </a:spcBef>
              <a:buClr>
                <a:srgbClr val="888888"/>
              </a:buClr>
              <a:buSzPts val="1400"/>
              <a:buFont typeface="Souce Sans Pro"/>
              <a:buNone/>
              <a:defRPr/>
            </a:lvl4pPr>
            <a:lvl5pPr indent="0" lvl="4" marL="1828800" rtl="0">
              <a:spcBef>
                <a:spcPts val="0"/>
              </a:spcBef>
              <a:buClr>
                <a:srgbClr val="888888"/>
              </a:buClr>
              <a:buSzPts val="1400"/>
              <a:buFont typeface="Souce Sans Pro"/>
              <a:buNone/>
              <a:defRPr/>
            </a:lvl5pPr>
            <a:lvl6pPr indent="0" lvl="5" marL="2286000" rtl="0">
              <a:spcBef>
                <a:spcPts val="0"/>
              </a:spcBef>
              <a:buClr>
                <a:srgbClr val="888888"/>
              </a:buClr>
              <a:buSzPts val="1400"/>
              <a:buFont typeface="Souce Sans Pro"/>
              <a:buNone/>
              <a:defRPr/>
            </a:lvl6pPr>
            <a:lvl7pPr indent="0" lvl="6" marL="2743200" rtl="0">
              <a:spcBef>
                <a:spcPts val="0"/>
              </a:spcBef>
              <a:buClr>
                <a:srgbClr val="888888"/>
              </a:buClr>
              <a:buSzPts val="1400"/>
              <a:buFont typeface="Souce Sans Pro"/>
              <a:buNone/>
              <a:defRPr/>
            </a:lvl7pPr>
            <a:lvl8pPr indent="0" lvl="7" marL="3200400" rtl="0">
              <a:spcBef>
                <a:spcPts val="0"/>
              </a:spcBef>
              <a:buClr>
                <a:srgbClr val="888888"/>
              </a:buClr>
              <a:buSzPts val="1400"/>
              <a:buFont typeface="Souce Sans Pro"/>
              <a:buNone/>
              <a:defRPr/>
            </a:lvl8pPr>
            <a:lvl9pPr indent="0" lvl="8" marL="3657600" rtl="0">
              <a:spcBef>
                <a:spcPts val="0"/>
              </a:spcBef>
              <a:buClr>
                <a:srgbClr val="888888"/>
              </a:buClr>
              <a:buSzPts val="1400"/>
              <a:buFont typeface="Souce Sans Pro"/>
              <a:buNone/>
              <a:defRPr/>
            </a:lvl9pPr>
          </a:lstStyle>
          <a:p/>
        </p:txBody>
      </p:sp>
      <p:sp>
        <p:nvSpPr>
          <p:cNvPr id="35" name="Shape 35"/>
          <p:cNvSpPr txBox="1"/>
          <p:nvPr>
            <p:ph idx="10" type="dt"/>
          </p:nvPr>
        </p:nvSpPr>
        <p:spPr>
          <a:xfrm>
            <a:off x="370888" y="6356350"/>
            <a:ext cx="2133600" cy="274320"/>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36" name="Shape 36"/>
          <p:cNvSpPr txBox="1"/>
          <p:nvPr>
            <p:ph idx="12" type="sldNum"/>
          </p:nvPr>
        </p:nvSpPr>
        <p:spPr>
          <a:xfrm>
            <a:off x="8234680" y="6355080"/>
            <a:ext cx="582966" cy="274320"/>
          </a:xfrm>
          <a:prstGeom prst="rect">
            <a:avLst/>
          </a:prstGeom>
          <a:noFill/>
          <a:ln>
            <a:noFill/>
          </a:ln>
        </p:spPr>
        <p:txBody>
          <a:bodyPr anchorCtr="0" anchor="ctr" bIns="91425" lIns="91425" rIns="91425" wrap="square" tIns="91425">
            <a:noAutofit/>
          </a:bodyPr>
          <a:lstStyle/>
          <a:p>
            <a:pPr indent="-88900" lvl="0" marL="0" marR="0" rtl="0" algn="ctr">
              <a:spcBef>
                <a:spcPts val="0"/>
              </a:spcBef>
              <a:buSzPts val="1400"/>
              <a:buChar char="●"/>
            </a:pPr>
            <a:r>
              <a:t/>
            </a:r>
            <a:endParaRPr/>
          </a:p>
          <a:p>
            <a:pPr indent="-88900" lvl="1" marL="457200" marR="0" rtl="0" algn="l">
              <a:spcBef>
                <a:spcPts val="0"/>
              </a:spcBef>
              <a:buSzPts val="1400"/>
              <a:buChar char="○"/>
            </a:pPr>
            <a:r>
              <a:t/>
            </a:r>
            <a:endParaRPr/>
          </a:p>
          <a:p>
            <a:pPr indent="-88900" lvl="2" marL="914400" marR="0" rtl="0" algn="l">
              <a:spcBef>
                <a:spcPts val="0"/>
              </a:spcBef>
              <a:buSzPts val="1400"/>
              <a:buChar char="■"/>
            </a:pPr>
            <a:r>
              <a:t/>
            </a:r>
            <a:endParaRPr/>
          </a:p>
          <a:p>
            <a:pPr indent="-88900" lvl="3" marL="1371600" marR="0" rtl="0" algn="l">
              <a:spcBef>
                <a:spcPts val="0"/>
              </a:spcBef>
              <a:buSzPts val="1400"/>
              <a:buChar char="●"/>
            </a:pPr>
            <a:r>
              <a:t/>
            </a:r>
            <a:endParaRPr/>
          </a:p>
          <a:p>
            <a:pPr indent="-88900" lvl="4" marL="1828800" marR="0" rtl="0" algn="l">
              <a:spcBef>
                <a:spcPts val="0"/>
              </a:spcBef>
              <a:buSzPts val="1400"/>
              <a:buChar char="○"/>
            </a:pPr>
            <a:r>
              <a:t/>
            </a:r>
            <a:endParaRPr/>
          </a:p>
          <a:p>
            <a:pPr indent="-88900" lvl="5" marL="2286000" marR="0" rtl="0" algn="l">
              <a:spcBef>
                <a:spcPts val="0"/>
              </a:spcBef>
              <a:buSzPts val="1400"/>
              <a:buChar char="■"/>
            </a:pPr>
            <a:r>
              <a:t/>
            </a:r>
            <a:endParaRPr/>
          </a:p>
          <a:p>
            <a:pPr indent="-88900" lvl="6" marL="2743200" marR="0" rtl="0" algn="l">
              <a:spcBef>
                <a:spcPts val="0"/>
              </a:spcBef>
              <a:buSzPts val="1400"/>
              <a:buChar char="●"/>
            </a:pPr>
            <a:r>
              <a:t/>
            </a:r>
            <a:endParaRPr/>
          </a:p>
          <a:p>
            <a:pPr indent="-88900" lvl="7" marL="3200400" marR="0" rtl="0" algn="l">
              <a:spcBef>
                <a:spcPts val="0"/>
              </a:spcBef>
              <a:buSzPts val="1400"/>
              <a:buChar char="○"/>
            </a:pPr>
            <a:r>
              <a:t/>
            </a:r>
            <a:endParaRPr/>
          </a:p>
          <a:p>
            <a:pPr indent="-88900" lvl="8" marL="3657600" marR="0" rtl="0" algn="l">
              <a:spcBef>
                <a:spcPts val="0"/>
              </a:spcBef>
              <a:buSzPts val="1400"/>
              <a:buChar char="■"/>
            </a:pPr>
            <a:r>
              <a:t/>
            </a:r>
            <a:endParaRPr/>
          </a:p>
        </p:txBody>
      </p:sp>
      <p:sp>
        <p:nvSpPr>
          <p:cNvPr id="37" name="Shape 37"/>
          <p:cNvSpPr txBox="1"/>
          <p:nvPr>
            <p:ph idx="11" type="ftr"/>
          </p:nvPr>
        </p:nvSpPr>
        <p:spPr>
          <a:xfrm>
            <a:off x="3048000" y="6356350"/>
            <a:ext cx="3352800" cy="274320"/>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38" name="Shape 38"/>
          <p:cNvSpPr txBox="1"/>
          <p:nvPr>
            <p:ph type="title"/>
          </p:nvPr>
        </p:nvSpPr>
        <p:spPr>
          <a:xfrm>
            <a:off x="381000" y="2892277"/>
            <a:ext cx="6324600" cy="1645920"/>
          </a:xfrm>
          <a:prstGeom prst="rect">
            <a:avLst/>
          </a:prstGeom>
          <a:noFill/>
          <a:ln>
            <a:noFill/>
          </a:ln>
        </p:spPr>
        <p:txBody>
          <a:bodyPr anchorCtr="0" anchor="ctr" bIns="91425" lIns="91425" rIns="91425" wrap="square" tIns="91425"/>
          <a:lstStyle>
            <a:lvl1pPr lvl="0" rtl="0" algn="r">
              <a:spcBef>
                <a:spcPts val="0"/>
              </a:spcBef>
              <a:buSzPts val="1400"/>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9" name="Shape 39"/>
        <p:cNvGrpSpPr/>
        <p:nvPr/>
      </p:nvGrpSpPr>
      <p:grpSpPr>
        <a:xfrm>
          <a:off x="0" y="0"/>
          <a:ext cx="0" cy="0"/>
          <a:chOff x="0" y="0"/>
          <a:chExt cx="0" cy="0"/>
        </a:xfrm>
      </p:grpSpPr>
      <p:sp>
        <p:nvSpPr>
          <p:cNvPr id="40" name="Shape 40"/>
          <p:cNvSpPr txBox="1"/>
          <p:nvPr>
            <p:ph idx="1" type="body"/>
          </p:nvPr>
        </p:nvSpPr>
        <p:spPr>
          <a:xfrm>
            <a:off x="457200" y="1719072"/>
            <a:ext cx="4038600" cy="4407408"/>
          </a:xfrm>
          <a:prstGeom prst="rect">
            <a:avLst/>
          </a:prstGeom>
          <a:noFill/>
          <a:ln>
            <a:noFill/>
          </a:ln>
        </p:spPr>
        <p:txBody>
          <a:bodyPr anchorCtr="0" anchor="t" bIns="91425" lIns="91425" rIns="91425" wrap="square" tIns="91425"/>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41" name="Shape 41"/>
          <p:cNvSpPr txBox="1"/>
          <p:nvPr>
            <p:ph idx="2" type="body"/>
          </p:nvPr>
        </p:nvSpPr>
        <p:spPr>
          <a:xfrm>
            <a:off x="4648200" y="1719072"/>
            <a:ext cx="4038600" cy="4407408"/>
          </a:xfrm>
          <a:prstGeom prst="rect">
            <a:avLst/>
          </a:prstGeom>
          <a:noFill/>
          <a:ln>
            <a:noFill/>
          </a:ln>
        </p:spPr>
        <p:txBody>
          <a:bodyPr anchorCtr="0" anchor="t" bIns="91425" lIns="91425" rIns="91425" wrap="square" tIns="91425"/>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42" name="Shape 42"/>
          <p:cNvSpPr txBox="1"/>
          <p:nvPr>
            <p:ph idx="10" type="dt"/>
          </p:nvPr>
        </p:nvSpPr>
        <p:spPr>
          <a:xfrm>
            <a:off x="370888" y="6356350"/>
            <a:ext cx="2133600" cy="274320"/>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43" name="Shape 43"/>
          <p:cNvSpPr txBox="1"/>
          <p:nvPr>
            <p:ph idx="11" type="ftr"/>
          </p:nvPr>
        </p:nvSpPr>
        <p:spPr>
          <a:xfrm>
            <a:off x="3048000" y="6356350"/>
            <a:ext cx="3352800" cy="274320"/>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44" name="Shape 44"/>
          <p:cNvSpPr txBox="1"/>
          <p:nvPr>
            <p:ph idx="12" type="sldNum"/>
          </p:nvPr>
        </p:nvSpPr>
        <p:spPr>
          <a:xfrm>
            <a:off x="8234680" y="6355080"/>
            <a:ext cx="582966" cy="274320"/>
          </a:xfrm>
          <a:prstGeom prst="rect">
            <a:avLst/>
          </a:prstGeom>
          <a:noFill/>
          <a:ln>
            <a:noFill/>
          </a:ln>
        </p:spPr>
        <p:txBody>
          <a:bodyPr anchorCtr="0" anchor="ctr" bIns="91425" lIns="91425" rIns="91425" wrap="square" tIns="91425">
            <a:noAutofit/>
          </a:bodyPr>
          <a:lstStyle/>
          <a:p>
            <a:pPr indent="-88900" lvl="0" marL="0" marR="0" rtl="0" algn="ctr">
              <a:spcBef>
                <a:spcPts val="0"/>
              </a:spcBef>
              <a:buSzPts val="1400"/>
              <a:buChar char="●"/>
            </a:pPr>
            <a:r>
              <a:t/>
            </a:r>
            <a:endParaRPr/>
          </a:p>
          <a:p>
            <a:pPr indent="-88900" lvl="1" marL="457200" marR="0" rtl="0" algn="l">
              <a:spcBef>
                <a:spcPts val="0"/>
              </a:spcBef>
              <a:buSzPts val="1400"/>
              <a:buChar char="○"/>
            </a:pPr>
            <a:r>
              <a:t/>
            </a:r>
            <a:endParaRPr/>
          </a:p>
          <a:p>
            <a:pPr indent="-88900" lvl="2" marL="914400" marR="0" rtl="0" algn="l">
              <a:spcBef>
                <a:spcPts val="0"/>
              </a:spcBef>
              <a:buSzPts val="1400"/>
              <a:buChar char="■"/>
            </a:pPr>
            <a:r>
              <a:t/>
            </a:r>
            <a:endParaRPr/>
          </a:p>
          <a:p>
            <a:pPr indent="-88900" lvl="3" marL="1371600" marR="0" rtl="0" algn="l">
              <a:spcBef>
                <a:spcPts val="0"/>
              </a:spcBef>
              <a:buSzPts val="1400"/>
              <a:buChar char="●"/>
            </a:pPr>
            <a:r>
              <a:t/>
            </a:r>
            <a:endParaRPr/>
          </a:p>
          <a:p>
            <a:pPr indent="-88900" lvl="4" marL="1828800" marR="0" rtl="0" algn="l">
              <a:spcBef>
                <a:spcPts val="0"/>
              </a:spcBef>
              <a:buSzPts val="1400"/>
              <a:buChar char="○"/>
            </a:pPr>
            <a:r>
              <a:t/>
            </a:r>
            <a:endParaRPr/>
          </a:p>
          <a:p>
            <a:pPr indent="-88900" lvl="5" marL="2286000" marR="0" rtl="0" algn="l">
              <a:spcBef>
                <a:spcPts val="0"/>
              </a:spcBef>
              <a:buSzPts val="1400"/>
              <a:buChar char="■"/>
            </a:pPr>
            <a:r>
              <a:t/>
            </a:r>
            <a:endParaRPr/>
          </a:p>
          <a:p>
            <a:pPr indent="-88900" lvl="6" marL="2743200" marR="0" rtl="0" algn="l">
              <a:spcBef>
                <a:spcPts val="0"/>
              </a:spcBef>
              <a:buSzPts val="1400"/>
              <a:buChar char="●"/>
            </a:pPr>
            <a:r>
              <a:t/>
            </a:r>
            <a:endParaRPr/>
          </a:p>
          <a:p>
            <a:pPr indent="-88900" lvl="7" marL="3200400" marR="0" rtl="0" algn="l">
              <a:spcBef>
                <a:spcPts val="0"/>
              </a:spcBef>
              <a:buSzPts val="1400"/>
              <a:buChar char="○"/>
            </a:pPr>
            <a:r>
              <a:t/>
            </a:r>
            <a:endParaRPr/>
          </a:p>
          <a:p>
            <a:pPr indent="-88900" lvl="8" marL="3657600" marR="0" rtl="0" algn="l">
              <a:spcBef>
                <a:spcPts val="0"/>
              </a:spcBef>
              <a:buSzPts val="1400"/>
              <a:buChar char="■"/>
            </a:pPr>
            <a:r>
              <a:t/>
            </a:r>
            <a:endParaRPr/>
          </a:p>
        </p:txBody>
      </p:sp>
      <p:sp>
        <p:nvSpPr>
          <p:cNvPr id="45" name="Shape 45"/>
          <p:cNvSpPr txBox="1"/>
          <p:nvPr>
            <p:ph type="title"/>
          </p:nvPr>
        </p:nvSpPr>
        <p:spPr>
          <a:xfrm>
            <a:off x="381000" y="355847"/>
            <a:ext cx="8381260" cy="1054394"/>
          </a:xfrm>
          <a:prstGeom prst="rect">
            <a:avLst/>
          </a:prstGeom>
          <a:noFill/>
          <a:ln>
            <a:noFill/>
          </a:ln>
        </p:spPr>
        <p:txBody>
          <a:bodyPr anchorCtr="0" anchor="ctr" bIns="91425" lIns="91425" rIns="91425" wrap="square" tIns="91425"/>
          <a:lstStyle>
            <a:lvl1pPr lvl="0" rtl="0" algn="ctr">
              <a:spcBef>
                <a:spcPts val="0"/>
              </a:spcBef>
              <a:buClr>
                <a:schemeClr val="lt1"/>
              </a:buClr>
              <a:buSzPts val="1400"/>
              <a:buFont typeface="Souce Sans Pro"/>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6" name="Shape 46"/>
        <p:cNvGrpSpPr/>
        <p:nvPr/>
      </p:nvGrpSpPr>
      <p:grpSpPr>
        <a:xfrm>
          <a:off x="0" y="0"/>
          <a:ext cx="0" cy="0"/>
          <a:chOff x="0" y="0"/>
          <a:chExt cx="0" cy="0"/>
        </a:xfrm>
      </p:grpSpPr>
      <p:sp>
        <p:nvSpPr>
          <p:cNvPr id="47" name="Shape 47"/>
          <p:cNvSpPr txBox="1"/>
          <p:nvPr>
            <p:ph idx="1" type="body"/>
          </p:nvPr>
        </p:nvSpPr>
        <p:spPr>
          <a:xfrm>
            <a:off x="457200" y="1722438"/>
            <a:ext cx="4040188" cy="639762"/>
          </a:xfrm>
          <a:prstGeom prst="rect">
            <a:avLst/>
          </a:prstGeom>
          <a:noFill/>
          <a:ln>
            <a:noFill/>
          </a:ln>
        </p:spPr>
        <p:txBody>
          <a:bodyPr anchorCtr="0" anchor="b" bIns="91425" lIns="91425" rIns="91425" wrap="square" tIns="91425"/>
          <a:lstStyle>
            <a:lvl1pPr indent="0" lvl="0" marL="0" rtl="0" algn="ctr">
              <a:spcBef>
                <a:spcPts val="0"/>
              </a:spcBef>
              <a:buClr>
                <a:schemeClr val="dk2"/>
              </a:buClr>
              <a:buSzPts val="1400"/>
              <a:buFont typeface="Souce Sans Pro"/>
              <a:buNone/>
              <a:defRPr/>
            </a:lvl1pPr>
            <a:lvl2pPr indent="0" lvl="1" marL="457200" rtl="0">
              <a:spcBef>
                <a:spcPts val="0"/>
              </a:spcBef>
              <a:buSzPts val="1400"/>
              <a:buFont typeface="Souce Sans Pro"/>
              <a:buNone/>
              <a:defRPr/>
            </a:lvl2pPr>
            <a:lvl3pPr indent="0" lvl="2" marL="914400" rtl="0">
              <a:spcBef>
                <a:spcPts val="0"/>
              </a:spcBef>
              <a:buSzPts val="1400"/>
              <a:buFont typeface="Souce Sans Pro"/>
              <a:buNone/>
              <a:defRPr/>
            </a:lvl3pPr>
            <a:lvl4pPr indent="0" lvl="3" marL="1371600" rtl="0">
              <a:spcBef>
                <a:spcPts val="0"/>
              </a:spcBef>
              <a:buSzPts val="1400"/>
              <a:buFont typeface="Souce Sans Pro"/>
              <a:buNone/>
              <a:defRPr/>
            </a:lvl4pPr>
            <a:lvl5pPr indent="0" lvl="4" marL="1828800" rtl="0">
              <a:spcBef>
                <a:spcPts val="0"/>
              </a:spcBef>
              <a:buSzPts val="1400"/>
              <a:buFont typeface="Souce Sans Pro"/>
              <a:buNone/>
              <a:defRPr/>
            </a:lvl5pPr>
            <a:lvl6pPr indent="0" lvl="5" marL="2286000" rtl="0">
              <a:spcBef>
                <a:spcPts val="0"/>
              </a:spcBef>
              <a:buSzPts val="1400"/>
              <a:buFont typeface="Souce Sans Pro"/>
              <a:buNone/>
              <a:defRPr/>
            </a:lvl6pPr>
            <a:lvl7pPr indent="0" lvl="6" marL="2743200" rtl="0">
              <a:spcBef>
                <a:spcPts val="0"/>
              </a:spcBef>
              <a:buSzPts val="1400"/>
              <a:buFont typeface="Souce Sans Pro"/>
              <a:buNone/>
              <a:defRPr/>
            </a:lvl7pPr>
            <a:lvl8pPr indent="0" lvl="7" marL="3200400" rtl="0">
              <a:spcBef>
                <a:spcPts val="0"/>
              </a:spcBef>
              <a:buSzPts val="1400"/>
              <a:buFont typeface="Souce Sans Pro"/>
              <a:buNone/>
              <a:defRPr/>
            </a:lvl8pPr>
            <a:lvl9pPr indent="0" lvl="8" marL="3657600" rtl="0">
              <a:spcBef>
                <a:spcPts val="0"/>
              </a:spcBef>
              <a:buSzPts val="1400"/>
              <a:buFont typeface="Souce Sans Pro"/>
              <a:buNone/>
              <a:defRPr/>
            </a:lvl9pPr>
          </a:lstStyle>
          <a:p/>
        </p:txBody>
      </p:sp>
      <p:sp>
        <p:nvSpPr>
          <p:cNvPr id="48" name="Shape 48"/>
          <p:cNvSpPr txBox="1"/>
          <p:nvPr>
            <p:ph idx="2" type="body"/>
          </p:nvPr>
        </p:nvSpPr>
        <p:spPr>
          <a:xfrm>
            <a:off x="457200" y="2438399"/>
            <a:ext cx="4040188" cy="3687763"/>
          </a:xfrm>
          <a:prstGeom prst="rect">
            <a:avLst/>
          </a:prstGeom>
          <a:noFill/>
          <a:ln>
            <a:noFill/>
          </a:ln>
        </p:spPr>
        <p:txBody>
          <a:bodyPr anchorCtr="0" anchor="t" bIns="91425" lIns="91425" rIns="91425" wrap="square" tIns="91425"/>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49" name="Shape 49"/>
          <p:cNvSpPr txBox="1"/>
          <p:nvPr>
            <p:ph idx="3" type="body"/>
          </p:nvPr>
        </p:nvSpPr>
        <p:spPr>
          <a:xfrm>
            <a:off x="4645025" y="1722438"/>
            <a:ext cx="4041775" cy="639762"/>
          </a:xfrm>
          <a:prstGeom prst="rect">
            <a:avLst/>
          </a:prstGeom>
          <a:noFill/>
          <a:ln>
            <a:noFill/>
          </a:ln>
        </p:spPr>
        <p:txBody>
          <a:bodyPr anchorCtr="0" anchor="b" bIns="91425" lIns="91425" rIns="91425" wrap="square" tIns="91425"/>
          <a:lstStyle>
            <a:lvl1pPr indent="0" lvl="0" marL="0" rtl="0" algn="ctr">
              <a:spcBef>
                <a:spcPts val="0"/>
              </a:spcBef>
              <a:buClr>
                <a:schemeClr val="dk2"/>
              </a:buClr>
              <a:buSzPts val="1400"/>
              <a:buFont typeface="Souce Sans Pro"/>
              <a:buNone/>
              <a:defRPr/>
            </a:lvl1pPr>
            <a:lvl2pPr indent="0" lvl="1" marL="457200" rtl="0">
              <a:spcBef>
                <a:spcPts val="0"/>
              </a:spcBef>
              <a:buSzPts val="1400"/>
              <a:buFont typeface="Souce Sans Pro"/>
              <a:buNone/>
              <a:defRPr/>
            </a:lvl2pPr>
            <a:lvl3pPr indent="0" lvl="2" marL="914400" rtl="0">
              <a:spcBef>
                <a:spcPts val="0"/>
              </a:spcBef>
              <a:buSzPts val="1400"/>
              <a:buFont typeface="Souce Sans Pro"/>
              <a:buNone/>
              <a:defRPr/>
            </a:lvl3pPr>
            <a:lvl4pPr indent="0" lvl="3" marL="1371600" rtl="0">
              <a:spcBef>
                <a:spcPts val="0"/>
              </a:spcBef>
              <a:buSzPts val="1400"/>
              <a:buFont typeface="Souce Sans Pro"/>
              <a:buNone/>
              <a:defRPr/>
            </a:lvl4pPr>
            <a:lvl5pPr indent="0" lvl="4" marL="1828800" rtl="0">
              <a:spcBef>
                <a:spcPts val="0"/>
              </a:spcBef>
              <a:buSzPts val="1400"/>
              <a:buFont typeface="Souce Sans Pro"/>
              <a:buNone/>
              <a:defRPr/>
            </a:lvl5pPr>
            <a:lvl6pPr indent="0" lvl="5" marL="2286000" rtl="0">
              <a:spcBef>
                <a:spcPts val="0"/>
              </a:spcBef>
              <a:buSzPts val="1400"/>
              <a:buFont typeface="Souce Sans Pro"/>
              <a:buNone/>
              <a:defRPr/>
            </a:lvl6pPr>
            <a:lvl7pPr indent="0" lvl="6" marL="2743200" rtl="0">
              <a:spcBef>
                <a:spcPts val="0"/>
              </a:spcBef>
              <a:buSzPts val="1400"/>
              <a:buFont typeface="Souce Sans Pro"/>
              <a:buNone/>
              <a:defRPr/>
            </a:lvl7pPr>
            <a:lvl8pPr indent="0" lvl="7" marL="3200400" rtl="0">
              <a:spcBef>
                <a:spcPts val="0"/>
              </a:spcBef>
              <a:buSzPts val="1400"/>
              <a:buFont typeface="Souce Sans Pro"/>
              <a:buNone/>
              <a:defRPr/>
            </a:lvl8pPr>
            <a:lvl9pPr indent="0" lvl="8" marL="3657600" rtl="0">
              <a:spcBef>
                <a:spcPts val="0"/>
              </a:spcBef>
              <a:buSzPts val="1400"/>
              <a:buFont typeface="Souce Sans Pro"/>
              <a:buNone/>
              <a:defRPr/>
            </a:lvl9pPr>
          </a:lstStyle>
          <a:p/>
        </p:txBody>
      </p:sp>
      <p:sp>
        <p:nvSpPr>
          <p:cNvPr id="50" name="Shape 50"/>
          <p:cNvSpPr txBox="1"/>
          <p:nvPr>
            <p:ph idx="4" type="body"/>
          </p:nvPr>
        </p:nvSpPr>
        <p:spPr>
          <a:xfrm>
            <a:off x="4645025" y="2438399"/>
            <a:ext cx="4041775" cy="3687763"/>
          </a:xfrm>
          <a:prstGeom prst="rect">
            <a:avLst/>
          </a:prstGeom>
          <a:noFill/>
          <a:ln>
            <a:noFill/>
          </a:ln>
        </p:spPr>
        <p:txBody>
          <a:bodyPr anchorCtr="0" anchor="t" bIns="91425" lIns="91425" rIns="91425" wrap="square" tIns="91425"/>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51" name="Shape 51"/>
          <p:cNvSpPr txBox="1"/>
          <p:nvPr>
            <p:ph idx="10" type="dt"/>
          </p:nvPr>
        </p:nvSpPr>
        <p:spPr>
          <a:xfrm>
            <a:off x="370888" y="6356350"/>
            <a:ext cx="2133600" cy="274320"/>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52" name="Shape 52"/>
          <p:cNvSpPr txBox="1"/>
          <p:nvPr>
            <p:ph idx="11" type="ftr"/>
          </p:nvPr>
        </p:nvSpPr>
        <p:spPr>
          <a:xfrm>
            <a:off x="3048000" y="6356350"/>
            <a:ext cx="3352800" cy="274320"/>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53" name="Shape 53"/>
          <p:cNvSpPr txBox="1"/>
          <p:nvPr>
            <p:ph idx="12" type="sldNum"/>
          </p:nvPr>
        </p:nvSpPr>
        <p:spPr>
          <a:xfrm>
            <a:off x="8234680" y="6355080"/>
            <a:ext cx="582966" cy="274320"/>
          </a:xfrm>
          <a:prstGeom prst="rect">
            <a:avLst/>
          </a:prstGeom>
          <a:noFill/>
          <a:ln>
            <a:noFill/>
          </a:ln>
        </p:spPr>
        <p:txBody>
          <a:bodyPr anchorCtr="0" anchor="ctr" bIns="91425" lIns="91425" rIns="91425" wrap="square" tIns="91425">
            <a:noAutofit/>
          </a:bodyPr>
          <a:lstStyle/>
          <a:p>
            <a:pPr indent="-88900" lvl="0" marL="0" marR="0" rtl="0" algn="ctr">
              <a:spcBef>
                <a:spcPts val="0"/>
              </a:spcBef>
              <a:buSzPts val="1400"/>
              <a:buChar char="●"/>
            </a:pPr>
            <a:r>
              <a:t/>
            </a:r>
            <a:endParaRPr/>
          </a:p>
          <a:p>
            <a:pPr indent="-88900" lvl="1" marL="457200" marR="0" rtl="0" algn="l">
              <a:spcBef>
                <a:spcPts val="0"/>
              </a:spcBef>
              <a:buSzPts val="1400"/>
              <a:buChar char="○"/>
            </a:pPr>
            <a:r>
              <a:t/>
            </a:r>
            <a:endParaRPr/>
          </a:p>
          <a:p>
            <a:pPr indent="-88900" lvl="2" marL="914400" marR="0" rtl="0" algn="l">
              <a:spcBef>
                <a:spcPts val="0"/>
              </a:spcBef>
              <a:buSzPts val="1400"/>
              <a:buChar char="■"/>
            </a:pPr>
            <a:r>
              <a:t/>
            </a:r>
            <a:endParaRPr/>
          </a:p>
          <a:p>
            <a:pPr indent="-88900" lvl="3" marL="1371600" marR="0" rtl="0" algn="l">
              <a:spcBef>
                <a:spcPts val="0"/>
              </a:spcBef>
              <a:buSzPts val="1400"/>
              <a:buChar char="●"/>
            </a:pPr>
            <a:r>
              <a:t/>
            </a:r>
            <a:endParaRPr/>
          </a:p>
          <a:p>
            <a:pPr indent="-88900" lvl="4" marL="1828800" marR="0" rtl="0" algn="l">
              <a:spcBef>
                <a:spcPts val="0"/>
              </a:spcBef>
              <a:buSzPts val="1400"/>
              <a:buChar char="○"/>
            </a:pPr>
            <a:r>
              <a:t/>
            </a:r>
            <a:endParaRPr/>
          </a:p>
          <a:p>
            <a:pPr indent="-88900" lvl="5" marL="2286000" marR="0" rtl="0" algn="l">
              <a:spcBef>
                <a:spcPts val="0"/>
              </a:spcBef>
              <a:buSzPts val="1400"/>
              <a:buChar char="■"/>
            </a:pPr>
            <a:r>
              <a:t/>
            </a:r>
            <a:endParaRPr/>
          </a:p>
          <a:p>
            <a:pPr indent="-88900" lvl="6" marL="2743200" marR="0" rtl="0" algn="l">
              <a:spcBef>
                <a:spcPts val="0"/>
              </a:spcBef>
              <a:buSzPts val="1400"/>
              <a:buChar char="●"/>
            </a:pPr>
            <a:r>
              <a:t/>
            </a:r>
            <a:endParaRPr/>
          </a:p>
          <a:p>
            <a:pPr indent="-88900" lvl="7" marL="3200400" marR="0" rtl="0" algn="l">
              <a:spcBef>
                <a:spcPts val="0"/>
              </a:spcBef>
              <a:buSzPts val="1400"/>
              <a:buChar char="○"/>
            </a:pPr>
            <a:r>
              <a:t/>
            </a:r>
            <a:endParaRPr/>
          </a:p>
          <a:p>
            <a:pPr indent="-88900" lvl="8" marL="3657600" marR="0" rtl="0" algn="l">
              <a:spcBef>
                <a:spcPts val="0"/>
              </a:spcBef>
              <a:buSzPts val="1400"/>
              <a:buChar char="■"/>
            </a:pPr>
            <a:r>
              <a:t/>
            </a:r>
            <a:endParaRPr/>
          </a:p>
        </p:txBody>
      </p:sp>
      <p:sp>
        <p:nvSpPr>
          <p:cNvPr id="54" name="Shape 54"/>
          <p:cNvSpPr txBox="1"/>
          <p:nvPr>
            <p:ph type="title"/>
          </p:nvPr>
        </p:nvSpPr>
        <p:spPr>
          <a:xfrm>
            <a:off x="381000" y="355847"/>
            <a:ext cx="8381260" cy="1054394"/>
          </a:xfrm>
          <a:prstGeom prst="rect">
            <a:avLst/>
          </a:prstGeom>
          <a:noFill/>
          <a:ln>
            <a:noFill/>
          </a:ln>
        </p:spPr>
        <p:txBody>
          <a:bodyPr anchorCtr="0" anchor="ctr" bIns="91425" lIns="91425" rIns="91425" wrap="square" tIns="91425"/>
          <a:lstStyle>
            <a:lvl1pPr lvl="0" rtl="0" algn="ctr">
              <a:spcBef>
                <a:spcPts val="0"/>
              </a:spcBef>
              <a:buClr>
                <a:schemeClr val="lt1"/>
              </a:buClr>
              <a:buSzPts val="1400"/>
              <a:buFont typeface="Souce Sans Pro"/>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5" name="Shape 55"/>
        <p:cNvGrpSpPr/>
        <p:nvPr/>
      </p:nvGrpSpPr>
      <p:grpSpPr>
        <a:xfrm>
          <a:off x="0" y="0"/>
          <a:ext cx="0" cy="0"/>
          <a:chOff x="0" y="0"/>
          <a:chExt cx="0" cy="0"/>
        </a:xfrm>
      </p:grpSpPr>
      <p:sp>
        <p:nvSpPr>
          <p:cNvPr id="56" name="Shape 56"/>
          <p:cNvSpPr txBox="1"/>
          <p:nvPr>
            <p:ph idx="10" type="dt"/>
          </p:nvPr>
        </p:nvSpPr>
        <p:spPr>
          <a:xfrm>
            <a:off x="370888" y="6356350"/>
            <a:ext cx="2133600" cy="274320"/>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57" name="Shape 57"/>
          <p:cNvSpPr txBox="1"/>
          <p:nvPr>
            <p:ph idx="11" type="ftr"/>
          </p:nvPr>
        </p:nvSpPr>
        <p:spPr>
          <a:xfrm>
            <a:off x="3048000" y="6356350"/>
            <a:ext cx="3352800" cy="274320"/>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58" name="Shape 58"/>
          <p:cNvSpPr txBox="1"/>
          <p:nvPr>
            <p:ph idx="12" type="sldNum"/>
          </p:nvPr>
        </p:nvSpPr>
        <p:spPr>
          <a:xfrm>
            <a:off x="8234680" y="6355080"/>
            <a:ext cx="582966" cy="274320"/>
          </a:xfrm>
          <a:prstGeom prst="rect">
            <a:avLst/>
          </a:prstGeom>
          <a:noFill/>
          <a:ln>
            <a:noFill/>
          </a:ln>
        </p:spPr>
        <p:txBody>
          <a:bodyPr anchorCtr="0" anchor="ctr" bIns="91425" lIns="91425" rIns="91425" wrap="square" tIns="91425">
            <a:noAutofit/>
          </a:bodyPr>
          <a:lstStyle/>
          <a:p>
            <a:pPr indent="-88900" lvl="0" marL="0" marR="0" rtl="0" algn="ctr">
              <a:spcBef>
                <a:spcPts val="0"/>
              </a:spcBef>
              <a:buSzPts val="1400"/>
              <a:buChar char="●"/>
            </a:pPr>
            <a:r>
              <a:t/>
            </a:r>
            <a:endParaRPr/>
          </a:p>
          <a:p>
            <a:pPr indent="-88900" lvl="1" marL="457200" marR="0" rtl="0" algn="l">
              <a:spcBef>
                <a:spcPts val="0"/>
              </a:spcBef>
              <a:buSzPts val="1400"/>
              <a:buChar char="○"/>
            </a:pPr>
            <a:r>
              <a:t/>
            </a:r>
            <a:endParaRPr/>
          </a:p>
          <a:p>
            <a:pPr indent="-88900" lvl="2" marL="914400" marR="0" rtl="0" algn="l">
              <a:spcBef>
                <a:spcPts val="0"/>
              </a:spcBef>
              <a:buSzPts val="1400"/>
              <a:buChar char="■"/>
            </a:pPr>
            <a:r>
              <a:t/>
            </a:r>
            <a:endParaRPr/>
          </a:p>
          <a:p>
            <a:pPr indent="-88900" lvl="3" marL="1371600" marR="0" rtl="0" algn="l">
              <a:spcBef>
                <a:spcPts val="0"/>
              </a:spcBef>
              <a:buSzPts val="1400"/>
              <a:buChar char="●"/>
            </a:pPr>
            <a:r>
              <a:t/>
            </a:r>
            <a:endParaRPr/>
          </a:p>
          <a:p>
            <a:pPr indent="-88900" lvl="4" marL="1828800" marR="0" rtl="0" algn="l">
              <a:spcBef>
                <a:spcPts val="0"/>
              </a:spcBef>
              <a:buSzPts val="1400"/>
              <a:buChar char="○"/>
            </a:pPr>
            <a:r>
              <a:t/>
            </a:r>
            <a:endParaRPr/>
          </a:p>
          <a:p>
            <a:pPr indent="-88900" lvl="5" marL="2286000" marR="0" rtl="0" algn="l">
              <a:spcBef>
                <a:spcPts val="0"/>
              </a:spcBef>
              <a:buSzPts val="1400"/>
              <a:buChar char="■"/>
            </a:pPr>
            <a:r>
              <a:t/>
            </a:r>
            <a:endParaRPr/>
          </a:p>
          <a:p>
            <a:pPr indent="-88900" lvl="6" marL="2743200" marR="0" rtl="0" algn="l">
              <a:spcBef>
                <a:spcPts val="0"/>
              </a:spcBef>
              <a:buSzPts val="1400"/>
              <a:buChar char="●"/>
            </a:pPr>
            <a:r>
              <a:t/>
            </a:r>
            <a:endParaRPr/>
          </a:p>
          <a:p>
            <a:pPr indent="-88900" lvl="7" marL="3200400" marR="0" rtl="0" algn="l">
              <a:spcBef>
                <a:spcPts val="0"/>
              </a:spcBef>
              <a:buSzPts val="1400"/>
              <a:buChar char="○"/>
            </a:pPr>
            <a:r>
              <a:t/>
            </a:r>
            <a:endParaRPr/>
          </a:p>
          <a:p>
            <a:pPr indent="-88900" lvl="8" marL="3657600" marR="0" rtl="0" algn="l">
              <a:spcBef>
                <a:spcPts val="0"/>
              </a:spcBef>
              <a:buSzPts val="1400"/>
              <a:buChar char="■"/>
            </a:pPr>
            <a:r>
              <a:t/>
            </a:r>
            <a:endParaRPr/>
          </a:p>
        </p:txBody>
      </p:sp>
      <p:sp>
        <p:nvSpPr>
          <p:cNvPr id="59" name="Shape 59"/>
          <p:cNvSpPr txBox="1"/>
          <p:nvPr>
            <p:ph type="title"/>
          </p:nvPr>
        </p:nvSpPr>
        <p:spPr>
          <a:xfrm>
            <a:off x="381000" y="355847"/>
            <a:ext cx="8381260" cy="1054394"/>
          </a:xfrm>
          <a:prstGeom prst="rect">
            <a:avLst/>
          </a:prstGeom>
          <a:noFill/>
          <a:ln>
            <a:noFill/>
          </a:ln>
        </p:spPr>
        <p:txBody>
          <a:bodyPr anchorCtr="0" anchor="ctr" bIns="91425" lIns="91425" rIns="91425" wrap="square" tIns="91425"/>
          <a:lstStyle>
            <a:lvl1pPr lvl="0" rtl="0" algn="ctr">
              <a:spcBef>
                <a:spcPts val="0"/>
              </a:spcBef>
              <a:buClr>
                <a:schemeClr val="lt1"/>
              </a:buClr>
              <a:buSzPts val="1400"/>
              <a:buFont typeface="Souce Sans Pro"/>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blank">
  <p:cSld name="Blank">
    <p:spTree>
      <p:nvGrpSpPr>
        <p:cNvPr id="60" name="Shape 60"/>
        <p:cNvGrpSpPr/>
        <p:nvPr/>
      </p:nvGrpSpPr>
      <p:grpSpPr>
        <a:xfrm>
          <a:off x="0" y="0"/>
          <a:ext cx="0" cy="0"/>
          <a:chOff x="0" y="0"/>
          <a:chExt cx="0" cy="0"/>
        </a:xfrm>
      </p:grpSpPr>
      <p:sp>
        <p:nvSpPr>
          <p:cNvPr id="61" name="Shape 61"/>
          <p:cNvSpPr/>
          <p:nvPr/>
        </p:nvSpPr>
        <p:spPr>
          <a:xfrm>
            <a:off x="152400" y="150919"/>
            <a:ext cx="8831802" cy="6556248"/>
          </a:xfrm>
          <a:prstGeom prst="rect">
            <a:avLst/>
          </a:prstGeom>
          <a:solidFill>
            <a:schemeClr val="lt2"/>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Souce Sans Pro"/>
              <a:ea typeface="Souce Sans Pro"/>
              <a:cs typeface="Souce Sans Pro"/>
              <a:sym typeface="Souce Sans Pro"/>
            </a:endParaRPr>
          </a:p>
        </p:txBody>
      </p:sp>
      <p:sp>
        <p:nvSpPr>
          <p:cNvPr id="62" name="Shape 62"/>
          <p:cNvSpPr txBox="1"/>
          <p:nvPr>
            <p:ph idx="10" type="dt"/>
          </p:nvPr>
        </p:nvSpPr>
        <p:spPr>
          <a:xfrm>
            <a:off x="370888" y="6356350"/>
            <a:ext cx="2133600" cy="274320"/>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63" name="Shape 63"/>
          <p:cNvSpPr txBox="1"/>
          <p:nvPr>
            <p:ph idx="11" type="ftr"/>
          </p:nvPr>
        </p:nvSpPr>
        <p:spPr>
          <a:xfrm>
            <a:off x="3048000" y="6356350"/>
            <a:ext cx="3352800" cy="274320"/>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64" name="Shape 64"/>
          <p:cNvSpPr txBox="1"/>
          <p:nvPr>
            <p:ph idx="12" type="sldNum"/>
          </p:nvPr>
        </p:nvSpPr>
        <p:spPr>
          <a:xfrm>
            <a:off x="8234680" y="6355080"/>
            <a:ext cx="582966" cy="274320"/>
          </a:xfrm>
          <a:prstGeom prst="rect">
            <a:avLst/>
          </a:prstGeom>
          <a:noFill/>
          <a:ln>
            <a:noFill/>
          </a:ln>
        </p:spPr>
        <p:txBody>
          <a:bodyPr anchorCtr="0" anchor="ctr" bIns="91425" lIns="91425" rIns="91425" wrap="square" tIns="91425">
            <a:noAutofit/>
          </a:bodyPr>
          <a:lstStyle/>
          <a:p>
            <a:pPr indent="-88900" lvl="0" marL="0" marR="0" rtl="0" algn="ctr">
              <a:spcBef>
                <a:spcPts val="0"/>
              </a:spcBef>
              <a:buSzPts val="1400"/>
              <a:buChar char="●"/>
            </a:pPr>
            <a:r>
              <a:t/>
            </a:r>
            <a:endParaRPr/>
          </a:p>
          <a:p>
            <a:pPr indent="-88900" lvl="1" marL="457200" marR="0" rtl="0" algn="l">
              <a:spcBef>
                <a:spcPts val="0"/>
              </a:spcBef>
              <a:buSzPts val="1400"/>
              <a:buChar char="○"/>
            </a:pPr>
            <a:r>
              <a:t/>
            </a:r>
            <a:endParaRPr/>
          </a:p>
          <a:p>
            <a:pPr indent="-88900" lvl="2" marL="914400" marR="0" rtl="0" algn="l">
              <a:spcBef>
                <a:spcPts val="0"/>
              </a:spcBef>
              <a:buSzPts val="1400"/>
              <a:buChar char="■"/>
            </a:pPr>
            <a:r>
              <a:t/>
            </a:r>
            <a:endParaRPr/>
          </a:p>
          <a:p>
            <a:pPr indent="-88900" lvl="3" marL="1371600" marR="0" rtl="0" algn="l">
              <a:spcBef>
                <a:spcPts val="0"/>
              </a:spcBef>
              <a:buSzPts val="1400"/>
              <a:buChar char="●"/>
            </a:pPr>
            <a:r>
              <a:t/>
            </a:r>
            <a:endParaRPr/>
          </a:p>
          <a:p>
            <a:pPr indent="-88900" lvl="4" marL="1828800" marR="0" rtl="0" algn="l">
              <a:spcBef>
                <a:spcPts val="0"/>
              </a:spcBef>
              <a:buSzPts val="1400"/>
              <a:buChar char="○"/>
            </a:pPr>
            <a:r>
              <a:t/>
            </a:r>
            <a:endParaRPr/>
          </a:p>
          <a:p>
            <a:pPr indent="-88900" lvl="5" marL="2286000" marR="0" rtl="0" algn="l">
              <a:spcBef>
                <a:spcPts val="0"/>
              </a:spcBef>
              <a:buSzPts val="1400"/>
              <a:buChar char="■"/>
            </a:pPr>
            <a:r>
              <a:t/>
            </a:r>
            <a:endParaRPr/>
          </a:p>
          <a:p>
            <a:pPr indent="-88900" lvl="6" marL="2743200" marR="0" rtl="0" algn="l">
              <a:spcBef>
                <a:spcPts val="0"/>
              </a:spcBef>
              <a:buSzPts val="1400"/>
              <a:buChar char="●"/>
            </a:pPr>
            <a:r>
              <a:t/>
            </a:r>
            <a:endParaRPr/>
          </a:p>
          <a:p>
            <a:pPr indent="-88900" lvl="7" marL="3200400" marR="0" rtl="0" algn="l">
              <a:spcBef>
                <a:spcPts val="0"/>
              </a:spcBef>
              <a:buSzPts val="1400"/>
              <a:buChar char="○"/>
            </a:pPr>
            <a:r>
              <a:t/>
            </a:r>
            <a:endParaRPr/>
          </a:p>
          <a:p>
            <a:pPr indent="-88900" lvl="8" marL="3657600" marR="0" rtl="0" algn="l">
              <a:spcBef>
                <a:spcPts val="0"/>
              </a:spcBef>
              <a:buSzPts val="1400"/>
              <a:buChar char="■"/>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objTx">
  <p:cSld name="Content with Caption">
    <p:bg>
      <p:bgPr>
        <a:solidFill>
          <a:schemeClr val="lt2"/>
        </a:solidFill>
      </p:bgPr>
    </p:bg>
    <p:spTree>
      <p:nvGrpSpPr>
        <p:cNvPr id="65" name="Shape 65"/>
        <p:cNvGrpSpPr/>
        <p:nvPr/>
      </p:nvGrpSpPr>
      <p:grpSpPr>
        <a:xfrm>
          <a:off x="0" y="0"/>
          <a:ext cx="0" cy="0"/>
          <a:chOff x="0" y="0"/>
          <a:chExt cx="0" cy="0"/>
        </a:xfrm>
      </p:grpSpPr>
      <p:sp>
        <p:nvSpPr>
          <p:cNvPr id="66" name="Shape 66"/>
          <p:cNvSpPr/>
          <p:nvPr/>
        </p:nvSpPr>
        <p:spPr>
          <a:xfrm>
            <a:off x="0" y="0"/>
            <a:ext cx="9144000" cy="6858000"/>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Souce Sans Pro"/>
              <a:ea typeface="Souce Sans Pro"/>
              <a:cs typeface="Souce Sans Pro"/>
              <a:sym typeface="Souce Sans Pro"/>
            </a:endParaRPr>
          </a:p>
        </p:txBody>
      </p:sp>
      <p:sp>
        <p:nvSpPr>
          <p:cNvPr id="67" name="Shape 67"/>
          <p:cNvSpPr/>
          <p:nvPr/>
        </p:nvSpPr>
        <p:spPr>
          <a:xfrm>
            <a:off x="7010400" y="150876"/>
            <a:ext cx="1981200" cy="6556248"/>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Souce Sans Pro"/>
              <a:ea typeface="Souce Sans Pro"/>
              <a:cs typeface="Souce Sans Pro"/>
              <a:sym typeface="Souce Sans Pro"/>
            </a:endParaRPr>
          </a:p>
        </p:txBody>
      </p:sp>
      <p:sp>
        <p:nvSpPr>
          <p:cNvPr id="68" name="Shape 68"/>
          <p:cNvSpPr/>
          <p:nvPr/>
        </p:nvSpPr>
        <p:spPr>
          <a:xfrm>
            <a:off x="152400" y="152400"/>
            <a:ext cx="6705600" cy="6553200"/>
          </a:xfrm>
          <a:prstGeom prst="rect">
            <a:avLst/>
          </a:prstGeom>
          <a:solidFill>
            <a:schemeClr val="lt2"/>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Souce Sans Pro"/>
              <a:ea typeface="Souce Sans Pro"/>
              <a:cs typeface="Souce Sans Pro"/>
              <a:sym typeface="Souce Sans Pro"/>
            </a:endParaRPr>
          </a:p>
        </p:txBody>
      </p:sp>
      <p:sp>
        <p:nvSpPr>
          <p:cNvPr id="69" name="Shape 69"/>
          <p:cNvSpPr txBox="1"/>
          <p:nvPr>
            <p:ph idx="1" type="body"/>
          </p:nvPr>
        </p:nvSpPr>
        <p:spPr>
          <a:xfrm>
            <a:off x="609600" y="304800"/>
            <a:ext cx="5867400" cy="5853113"/>
          </a:xfrm>
          <a:prstGeom prst="rect">
            <a:avLst/>
          </a:prstGeom>
          <a:noFill/>
          <a:ln>
            <a:noFill/>
          </a:ln>
        </p:spPr>
        <p:txBody>
          <a:bodyPr anchorCtr="0" anchor="t" bIns="91425" lIns="91425" rIns="91425" wrap="square" tIns="91425"/>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70" name="Shape 70"/>
          <p:cNvSpPr txBox="1"/>
          <p:nvPr>
            <p:ph idx="2" type="body"/>
          </p:nvPr>
        </p:nvSpPr>
        <p:spPr>
          <a:xfrm>
            <a:off x="7159752" y="2130552"/>
            <a:ext cx="1673352" cy="2816352"/>
          </a:xfrm>
          <a:prstGeom prst="rect">
            <a:avLst/>
          </a:prstGeom>
          <a:noFill/>
          <a:ln>
            <a:noFill/>
          </a:ln>
        </p:spPr>
        <p:txBody>
          <a:bodyPr anchorCtr="0" anchor="t" bIns="91425" lIns="91425" rIns="91425" wrap="square" tIns="91425"/>
          <a:lstStyle>
            <a:lvl1pPr indent="0" lvl="0" marL="0" rtl="0">
              <a:spcBef>
                <a:spcPts val="0"/>
              </a:spcBef>
              <a:buClr>
                <a:srgbClr val="FFFFFF"/>
              </a:buClr>
              <a:buSzPts val="1400"/>
              <a:buFont typeface="Souce Sans Pro"/>
              <a:buNone/>
              <a:defRPr/>
            </a:lvl1pPr>
            <a:lvl2pPr indent="0" lvl="1" marL="457200" rtl="0">
              <a:spcBef>
                <a:spcPts val="0"/>
              </a:spcBef>
              <a:buSzPts val="1400"/>
              <a:buFont typeface="Souce Sans Pro"/>
              <a:buNone/>
              <a:defRPr/>
            </a:lvl2pPr>
            <a:lvl3pPr indent="0" lvl="2" marL="914400" rtl="0">
              <a:spcBef>
                <a:spcPts val="0"/>
              </a:spcBef>
              <a:buSzPts val="1400"/>
              <a:buFont typeface="Souce Sans Pro"/>
              <a:buNone/>
              <a:defRPr/>
            </a:lvl3pPr>
            <a:lvl4pPr indent="0" lvl="3" marL="1371600" rtl="0">
              <a:spcBef>
                <a:spcPts val="0"/>
              </a:spcBef>
              <a:buSzPts val="1400"/>
              <a:buFont typeface="Souce Sans Pro"/>
              <a:buNone/>
              <a:defRPr/>
            </a:lvl4pPr>
            <a:lvl5pPr indent="0" lvl="4" marL="1828800" rtl="0">
              <a:spcBef>
                <a:spcPts val="0"/>
              </a:spcBef>
              <a:buSzPts val="1400"/>
              <a:buFont typeface="Souce Sans Pro"/>
              <a:buNone/>
              <a:defRPr/>
            </a:lvl5pPr>
            <a:lvl6pPr indent="0" lvl="5" marL="2286000" rtl="0">
              <a:spcBef>
                <a:spcPts val="0"/>
              </a:spcBef>
              <a:buSzPts val="1400"/>
              <a:buFont typeface="Souce Sans Pro"/>
              <a:buNone/>
              <a:defRPr/>
            </a:lvl6pPr>
            <a:lvl7pPr indent="0" lvl="6" marL="2743200" rtl="0">
              <a:spcBef>
                <a:spcPts val="0"/>
              </a:spcBef>
              <a:buSzPts val="1400"/>
              <a:buFont typeface="Souce Sans Pro"/>
              <a:buNone/>
              <a:defRPr/>
            </a:lvl7pPr>
            <a:lvl8pPr indent="0" lvl="7" marL="3200400" rtl="0">
              <a:spcBef>
                <a:spcPts val="0"/>
              </a:spcBef>
              <a:buSzPts val="1400"/>
              <a:buFont typeface="Souce Sans Pro"/>
              <a:buNone/>
              <a:defRPr/>
            </a:lvl8pPr>
            <a:lvl9pPr indent="0" lvl="8" marL="3657600" rtl="0">
              <a:spcBef>
                <a:spcPts val="0"/>
              </a:spcBef>
              <a:buSzPts val="1400"/>
              <a:buFont typeface="Souce Sans Pro"/>
              <a:buNone/>
              <a:defRPr/>
            </a:lvl9pPr>
          </a:lstStyle>
          <a:p/>
        </p:txBody>
      </p:sp>
      <p:sp>
        <p:nvSpPr>
          <p:cNvPr id="71" name="Shape 71"/>
          <p:cNvSpPr txBox="1"/>
          <p:nvPr>
            <p:ph idx="10" type="dt"/>
          </p:nvPr>
        </p:nvSpPr>
        <p:spPr>
          <a:xfrm>
            <a:off x="370888" y="6356350"/>
            <a:ext cx="2133600" cy="274320"/>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72" name="Shape 72"/>
          <p:cNvSpPr txBox="1"/>
          <p:nvPr>
            <p:ph idx="11" type="ftr"/>
          </p:nvPr>
        </p:nvSpPr>
        <p:spPr>
          <a:xfrm>
            <a:off x="3048000" y="6356350"/>
            <a:ext cx="3352800" cy="274320"/>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73" name="Shape 73"/>
          <p:cNvSpPr txBox="1"/>
          <p:nvPr>
            <p:ph idx="12" type="sldNum"/>
          </p:nvPr>
        </p:nvSpPr>
        <p:spPr>
          <a:xfrm>
            <a:off x="8234680" y="6355080"/>
            <a:ext cx="582966" cy="274320"/>
          </a:xfrm>
          <a:prstGeom prst="rect">
            <a:avLst/>
          </a:prstGeom>
          <a:noFill/>
          <a:ln>
            <a:noFill/>
          </a:ln>
        </p:spPr>
        <p:txBody>
          <a:bodyPr anchorCtr="0" anchor="ctr" bIns="91425" lIns="91425" rIns="91425" wrap="square" tIns="91425">
            <a:noAutofit/>
          </a:bodyPr>
          <a:lstStyle/>
          <a:p>
            <a:pPr indent="-88900" lvl="0" marL="0" marR="0" rtl="0" algn="ctr">
              <a:spcBef>
                <a:spcPts val="0"/>
              </a:spcBef>
              <a:buSzPts val="1400"/>
              <a:buChar char="●"/>
            </a:pPr>
            <a:r>
              <a:t/>
            </a:r>
            <a:endParaRPr/>
          </a:p>
          <a:p>
            <a:pPr indent="-88900" lvl="1" marL="457200" marR="0" rtl="0" algn="l">
              <a:spcBef>
                <a:spcPts val="0"/>
              </a:spcBef>
              <a:buSzPts val="1400"/>
              <a:buChar char="○"/>
            </a:pPr>
            <a:r>
              <a:t/>
            </a:r>
            <a:endParaRPr/>
          </a:p>
          <a:p>
            <a:pPr indent="-88900" lvl="2" marL="914400" marR="0" rtl="0" algn="l">
              <a:spcBef>
                <a:spcPts val="0"/>
              </a:spcBef>
              <a:buSzPts val="1400"/>
              <a:buChar char="■"/>
            </a:pPr>
            <a:r>
              <a:t/>
            </a:r>
            <a:endParaRPr/>
          </a:p>
          <a:p>
            <a:pPr indent="-88900" lvl="3" marL="1371600" marR="0" rtl="0" algn="l">
              <a:spcBef>
                <a:spcPts val="0"/>
              </a:spcBef>
              <a:buSzPts val="1400"/>
              <a:buChar char="●"/>
            </a:pPr>
            <a:r>
              <a:t/>
            </a:r>
            <a:endParaRPr/>
          </a:p>
          <a:p>
            <a:pPr indent="-88900" lvl="4" marL="1828800" marR="0" rtl="0" algn="l">
              <a:spcBef>
                <a:spcPts val="0"/>
              </a:spcBef>
              <a:buSzPts val="1400"/>
              <a:buChar char="○"/>
            </a:pPr>
            <a:r>
              <a:t/>
            </a:r>
            <a:endParaRPr/>
          </a:p>
          <a:p>
            <a:pPr indent="-88900" lvl="5" marL="2286000" marR="0" rtl="0" algn="l">
              <a:spcBef>
                <a:spcPts val="0"/>
              </a:spcBef>
              <a:buSzPts val="1400"/>
              <a:buChar char="■"/>
            </a:pPr>
            <a:r>
              <a:t/>
            </a:r>
            <a:endParaRPr/>
          </a:p>
          <a:p>
            <a:pPr indent="-88900" lvl="6" marL="2743200" marR="0" rtl="0" algn="l">
              <a:spcBef>
                <a:spcPts val="0"/>
              </a:spcBef>
              <a:buSzPts val="1400"/>
              <a:buChar char="●"/>
            </a:pPr>
            <a:r>
              <a:t/>
            </a:r>
            <a:endParaRPr/>
          </a:p>
          <a:p>
            <a:pPr indent="-88900" lvl="7" marL="3200400" marR="0" rtl="0" algn="l">
              <a:spcBef>
                <a:spcPts val="0"/>
              </a:spcBef>
              <a:buSzPts val="1400"/>
              <a:buChar char="○"/>
            </a:pPr>
            <a:r>
              <a:t/>
            </a:r>
            <a:endParaRPr/>
          </a:p>
          <a:p>
            <a:pPr indent="-88900" lvl="8" marL="3657600" marR="0" rtl="0" algn="l">
              <a:spcBef>
                <a:spcPts val="0"/>
              </a:spcBef>
              <a:buSzPts val="1400"/>
              <a:buChar char="■"/>
            </a:pPr>
            <a:r>
              <a:t/>
            </a:r>
            <a:endParaRPr/>
          </a:p>
        </p:txBody>
      </p:sp>
      <p:sp>
        <p:nvSpPr>
          <p:cNvPr id="74" name="Shape 74"/>
          <p:cNvSpPr txBox="1"/>
          <p:nvPr>
            <p:ph type="title"/>
          </p:nvPr>
        </p:nvSpPr>
        <p:spPr>
          <a:xfrm>
            <a:off x="7159752" y="457200"/>
            <a:ext cx="1675660" cy="1673352"/>
          </a:xfrm>
          <a:prstGeom prst="rect">
            <a:avLst/>
          </a:prstGeom>
          <a:noFill/>
          <a:ln>
            <a:noFill/>
          </a:ln>
        </p:spPr>
        <p:txBody>
          <a:bodyPr anchorCtr="0" anchor="b" bIns="91425" lIns="91425" rIns="91425" wrap="square" tIns="91425"/>
          <a:lstStyle>
            <a:lvl1pPr lvl="0" rtl="0" algn="l">
              <a:spcBef>
                <a:spcPts val="0"/>
              </a:spcBef>
              <a:buSzPts val="1400"/>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picTx">
  <p:cSld name="Picture with Caption">
    <p:bg>
      <p:bgPr>
        <a:solidFill>
          <a:schemeClr val="dk2"/>
        </a:solidFill>
      </p:bgPr>
    </p:bg>
    <p:spTree>
      <p:nvGrpSpPr>
        <p:cNvPr id="75" name="Shape 75"/>
        <p:cNvGrpSpPr/>
        <p:nvPr/>
      </p:nvGrpSpPr>
      <p:grpSpPr>
        <a:xfrm>
          <a:off x="0" y="0"/>
          <a:ext cx="0" cy="0"/>
          <a:chOff x="0" y="0"/>
          <a:chExt cx="0" cy="0"/>
        </a:xfrm>
      </p:grpSpPr>
      <p:sp>
        <p:nvSpPr>
          <p:cNvPr id="76" name="Shape 76"/>
          <p:cNvSpPr/>
          <p:nvPr/>
        </p:nvSpPr>
        <p:spPr>
          <a:xfrm>
            <a:off x="0" y="0"/>
            <a:ext cx="9144000" cy="6858000"/>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Souce Sans Pro"/>
              <a:ea typeface="Souce Sans Pro"/>
              <a:cs typeface="Souce Sans Pro"/>
              <a:sym typeface="Souce Sans Pro"/>
            </a:endParaRPr>
          </a:p>
        </p:txBody>
      </p:sp>
      <p:sp>
        <p:nvSpPr>
          <p:cNvPr id="77" name="Shape 77"/>
          <p:cNvSpPr/>
          <p:nvPr/>
        </p:nvSpPr>
        <p:spPr>
          <a:xfrm>
            <a:off x="7010400" y="150876"/>
            <a:ext cx="1981200" cy="6556248"/>
          </a:xfrm>
          <a:prstGeom prst="rect">
            <a:avLst/>
          </a:prstGeom>
          <a:solidFill>
            <a:schemeClr val="dk2"/>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Souce Sans Pro"/>
              <a:ea typeface="Souce Sans Pro"/>
              <a:cs typeface="Souce Sans Pro"/>
              <a:sym typeface="Souce Sans Pro"/>
            </a:endParaRPr>
          </a:p>
        </p:txBody>
      </p:sp>
      <p:sp>
        <p:nvSpPr>
          <p:cNvPr id="78" name="Shape 78"/>
          <p:cNvSpPr/>
          <p:nvPr>
            <p:ph idx="2" type="pic"/>
          </p:nvPr>
        </p:nvSpPr>
        <p:spPr>
          <a:xfrm>
            <a:off x="152400" y="152400"/>
            <a:ext cx="6705600" cy="6553200"/>
          </a:xfrm>
          <a:prstGeom prst="rect">
            <a:avLst/>
          </a:prstGeom>
          <a:noFill/>
          <a:ln>
            <a:noFill/>
          </a:ln>
        </p:spPr>
      </p:sp>
      <p:sp>
        <p:nvSpPr>
          <p:cNvPr id="79" name="Shape 79"/>
          <p:cNvSpPr txBox="1"/>
          <p:nvPr>
            <p:ph idx="1" type="body"/>
          </p:nvPr>
        </p:nvSpPr>
        <p:spPr>
          <a:xfrm>
            <a:off x="7162800" y="2133600"/>
            <a:ext cx="1676400" cy="2971800"/>
          </a:xfrm>
          <a:prstGeom prst="rect">
            <a:avLst/>
          </a:prstGeom>
          <a:noFill/>
          <a:ln>
            <a:noFill/>
          </a:ln>
        </p:spPr>
        <p:txBody>
          <a:bodyPr anchorCtr="0" anchor="t" bIns="91425" lIns="91425" rIns="91425" wrap="square" tIns="91425"/>
          <a:lstStyle>
            <a:lvl1pPr indent="0" lvl="0" marL="0" rtl="0">
              <a:spcBef>
                <a:spcPts val="0"/>
              </a:spcBef>
              <a:buClr>
                <a:schemeClr val="lt1"/>
              </a:buClr>
              <a:buSzPts val="1400"/>
              <a:buFont typeface="Souce Sans Pro"/>
              <a:buNone/>
              <a:defRPr/>
            </a:lvl1pPr>
            <a:lvl2pPr indent="0" lvl="1" marL="457200" rtl="0">
              <a:spcBef>
                <a:spcPts val="0"/>
              </a:spcBef>
              <a:buSzPts val="1400"/>
              <a:buFont typeface="Souce Sans Pro"/>
              <a:buNone/>
              <a:defRPr/>
            </a:lvl2pPr>
            <a:lvl3pPr indent="0" lvl="2" marL="914400" rtl="0">
              <a:spcBef>
                <a:spcPts val="0"/>
              </a:spcBef>
              <a:buSzPts val="1400"/>
              <a:buFont typeface="Souce Sans Pro"/>
              <a:buNone/>
              <a:defRPr/>
            </a:lvl3pPr>
            <a:lvl4pPr indent="0" lvl="3" marL="1371600" rtl="0">
              <a:spcBef>
                <a:spcPts val="0"/>
              </a:spcBef>
              <a:buSzPts val="1400"/>
              <a:buFont typeface="Souce Sans Pro"/>
              <a:buNone/>
              <a:defRPr/>
            </a:lvl4pPr>
            <a:lvl5pPr indent="0" lvl="4" marL="1828800" rtl="0">
              <a:spcBef>
                <a:spcPts val="0"/>
              </a:spcBef>
              <a:buSzPts val="1400"/>
              <a:buFont typeface="Souce Sans Pro"/>
              <a:buNone/>
              <a:defRPr/>
            </a:lvl5pPr>
            <a:lvl6pPr indent="0" lvl="5" marL="2286000" rtl="0">
              <a:spcBef>
                <a:spcPts val="0"/>
              </a:spcBef>
              <a:buSzPts val="1400"/>
              <a:buFont typeface="Souce Sans Pro"/>
              <a:buNone/>
              <a:defRPr/>
            </a:lvl6pPr>
            <a:lvl7pPr indent="0" lvl="6" marL="2743200" rtl="0">
              <a:spcBef>
                <a:spcPts val="0"/>
              </a:spcBef>
              <a:buSzPts val="1400"/>
              <a:buFont typeface="Souce Sans Pro"/>
              <a:buNone/>
              <a:defRPr/>
            </a:lvl7pPr>
            <a:lvl8pPr indent="0" lvl="7" marL="3200400" rtl="0">
              <a:spcBef>
                <a:spcPts val="0"/>
              </a:spcBef>
              <a:buSzPts val="1400"/>
              <a:buFont typeface="Souce Sans Pro"/>
              <a:buNone/>
              <a:defRPr/>
            </a:lvl8pPr>
            <a:lvl9pPr indent="0" lvl="8" marL="3657600" rtl="0">
              <a:spcBef>
                <a:spcPts val="0"/>
              </a:spcBef>
              <a:buSzPts val="1400"/>
              <a:buFont typeface="Souce Sans Pro"/>
              <a:buNone/>
              <a:defRPr/>
            </a:lvl9pPr>
          </a:lstStyle>
          <a:p/>
        </p:txBody>
      </p:sp>
      <p:sp>
        <p:nvSpPr>
          <p:cNvPr id="80" name="Shape 80"/>
          <p:cNvSpPr txBox="1"/>
          <p:nvPr>
            <p:ph idx="10" type="dt"/>
          </p:nvPr>
        </p:nvSpPr>
        <p:spPr>
          <a:xfrm>
            <a:off x="370888" y="6356350"/>
            <a:ext cx="2133600" cy="274320"/>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81" name="Shape 81"/>
          <p:cNvSpPr txBox="1"/>
          <p:nvPr>
            <p:ph idx="11" type="ftr"/>
          </p:nvPr>
        </p:nvSpPr>
        <p:spPr>
          <a:xfrm>
            <a:off x="3048000" y="6356350"/>
            <a:ext cx="3352800" cy="274320"/>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82" name="Shape 82"/>
          <p:cNvSpPr txBox="1"/>
          <p:nvPr>
            <p:ph idx="12" type="sldNum"/>
          </p:nvPr>
        </p:nvSpPr>
        <p:spPr>
          <a:xfrm>
            <a:off x="8234680" y="6355080"/>
            <a:ext cx="582966" cy="274320"/>
          </a:xfrm>
          <a:prstGeom prst="rect">
            <a:avLst/>
          </a:prstGeom>
          <a:noFill/>
          <a:ln>
            <a:noFill/>
          </a:ln>
        </p:spPr>
        <p:txBody>
          <a:bodyPr anchorCtr="0" anchor="ctr" bIns="91425" lIns="91425" rIns="91425" wrap="square" tIns="91425">
            <a:noAutofit/>
          </a:bodyPr>
          <a:lstStyle/>
          <a:p>
            <a:pPr indent="-88900" lvl="0" marL="0" marR="0" rtl="0" algn="ctr">
              <a:spcBef>
                <a:spcPts val="0"/>
              </a:spcBef>
              <a:buSzPts val="1400"/>
              <a:buChar char="●"/>
            </a:pPr>
            <a:r>
              <a:t/>
            </a:r>
            <a:endParaRPr/>
          </a:p>
          <a:p>
            <a:pPr indent="-88900" lvl="1" marL="457200" marR="0" rtl="0" algn="l">
              <a:spcBef>
                <a:spcPts val="0"/>
              </a:spcBef>
              <a:buSzPts val="1400"/>
              <a:buChar char="○"/>
            </a:pPr>
            <a:r>
              <a:t/>
            </a:r>
            <a:endParaRPr/>
          </a:p>
          <a:p>
            <a:pPr indent="-88900" lvl="2" marL="914400" marR="0" rtl="0" algn="l">
              <a:spcBef>
                <a:spcPts val="0"/>
              </a:spcBef>
              <a:buSzPts val="1400"/>
              <a:buChar char="■"/>
            </a:pPr>
            <a:r>
              <a:t/>
            </a:r>
            <a:endParaRPr/>
          </a:p>
          <a:p>
            <a:pPr indent="-88900" lvl="3" marL="1371600" marR="0" rtl="0" algn="l">
              <a:spcBef>
                <a:spcPts val="0"/>
              </a:spcBef>
              <a:buSzPts val="1400"/>
              <a:buChar char="●"/>
            </a:pPr>
            <a:r>
              <a:t/>
            </a:r>
            <a:endParaRPr/>
          </a:p>
          <a:p>
            <a:pPr indent="-88900" lvl="4" marL="1828800" marR="0" rtl="0" algn="l">
              <a:spcBef>
                <a:spcPts val="0"/>
              </a:spcBef>
              <a:buSzPts val="1400"/>
              <a:buChar char="○"/>
            </a:pPr>
            <a:r>
              <a:t/>
            </a:r>
            <a:endParaRPr/>
          </a:p>
          <a:p>
            <a:pPr indent="-88900" lvl="5" marL="2286000" marR="0" rtl="0" algn="l">
              <a:spcBef>
                <a:spcPts val="0"/>
              </a:spcBef>
              <a:buSzPts val="1400"/>
              <a:buChar char="■"/>
            </a:pPr>
            <a:r>
              <a:t/>
            </a:r>
            <a:endParaRPr/>
          </a:p>
          <a:p>
            <a:pPr indent="-88900" lvl="6" marL="2743200" marR="0" rtl="0" algn="l">
              <a:spcBef>
                <a:spcPts val="0"/>
              </a:spcBef>
              <a:buSzPts val="1400"/>
              <a:buChar char="●"/>
            </a:pPr>
            <a:r>
              <a:t/>
            </a:r>
            <a:endParaRPr/>
          </a:p>
          <a:p>
            <a:pPr indent="-88900" lvl="7" marL="3200400" marR="0" rtl="0" algn="l">
              <a:spcBef>
                <a:spcPts val="0"/>
              </a:spcBef>
              <a:buSzPts val="1400"/>
              <a:buChar char="○"/>
            </a:pPr>
            <a:r>
              <a:t/>
            </a:r>
            <a:endParaRPr/>
          </a:p>
          <a:p>
            <a:pPr indent="-88900" lvl="8" marL="3657600" marR="0" rtl="0" algn="l">
              <a:spcBef>
                <a:spcPts val="0"/>
              </a:spcBef>
              <a:buSzPts val="1400"/>
              <a:buChar char="■"/>
            </a:pPr>
            <a:r>
              <a:t/>
            </a:r>
            <a:endParaRPr/>
          </a:p>
        </p:txBody>
      </p:sp>
      <p:sp>
        <p:nvSpPr>
          <p:cNvPr id="83" name="Shape 83"/>
          <p:cNvSpPr txBox="1"/>
          <p:nvPr>
            <p:ph type="title"/>
          </p:nvPr>
        </p:nvSpPr>
        <p:spPr>
          <a:xfrm>
            <a:off x="7162800" y="460248"/>
            <a:ext cx="1676400" cy="1673352"/>
          </a:xfrm>
          <a:prstGeom prst="rect">
            <a:avLst/>
          </a:prstGeom>
          <a:noFill/>
          <a:ln>
            <a:noFill/>
          </a:ln>
        </p:spPr>
        <p:txBody>
          <a:bodyPr anchorCtr="0" anchor="b" bIns="91425" lIns="91425" rIns="91425" wrap="square" tIns="91425"/>
          <a:lstStyle>
            <a:lvl1pPr lvl="0" rtl="0" algn="l">
              <a:spcBef>
                <a:spcPts val="0"/>
              </a:spcBef>
              <a:buSzPts val="1400"/>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52400" y="1634971"/>
            <a:ext cx="8831802" cy="5045476"/>
          </a:xfrm>
          <a:prstGeom prst="rect">
            <a:avLst/>
          </a:prstGeom>
          <a:solidFill>
            <a:schemeClr val="lt2"/>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Souce Sans Pro"/>
              <a:ea typeface="Souce Sans Pro"/>
              <a:cs typeface="Souce Sans Pro"/>
              <a:sym typeface="Souce Sans Pro"/>
            </a:endParaRPr>
          </a:p>
        </p:txBody>
      </p:sp>
      <p:sp>
        <p:nvSpPr>
          <p:cNvPr id="11" name="Shape 11"/>
          <p:cNvSpPr/>
          <p:nvPr/>
        </p:nvSpPr>
        <p:spPr>
          <a:xfrm>
            <a:off x="152399" y="152400"/>
            <a:ext cx="8814047" cy="1346447"/>
          </a:xfrm>
          <a:prstGeom prst="rect">
            <a:avLst/>
          </a:prstGeom>
          <a:solidFill>
            <a:schemeClr val="dk2"/>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Souce Sans Pro"/>
              <a:ea typeface="Souce Sans Pro"/>
              <a:cs typeface="Souce Sans Pro"/>
              <a:sym typeface="Souce Sans Pro"/>
            </a:endParaRPr>
          </a:p>
        </p:txBody>
      </p:sp>
      <p:sp>
        <p:nvSpPr>
          <p:cNvPr id="12" name="Shape 12"/>
          <p:cNvSpPr txBox="1"/>
          <p:nvPr>
            <p:ph type="title"/>
          </p:nvPr>
        </p:nvSpPr>
        <p:spPr>
          <a:xfrm>
            <a:off x="381000" y="355847"/>
            <a:ext cx="8381260" cy="1054394"/>
          </a:xfrm>
          <a:prstGeom prst="rect">
            <a:avLst/>
          </a:prstGeom>
          <a:noFill/>
          <a:ln>
            <a:noFill/>
          </a:ln>
        </p:spPr>
        <p:txBody>
          <a:bodyPr anchorCtr="0" anchor="ctr" bIns="91425" lIns="91425" rIns="91425" wrap="square" tIns="91425"/>
          <a:lstStyle>
            <a:lvl1pPr indent="0" lvl="0" marL="0" marR="0" rtl="0" algn="ctr">
              <a:spcBef>
                <a:spcPts val="0"/>
              </a:spcBef>
              <a:buClr>
                <a:schemeClr val="lt1"/>
              </a:buClr>
              <a:buSzPts val="1400"/>
              <a:buFont typeface="Souce Sans Pro"/>
              <a:buNone/>
              <a:defRPr/>
            </a:lvl1pPr>
            <a:lvl2pPr indent="0" lvl="1" marL="0" marR="0" rtl="0" algn="l">
              <a:spcBef>
                <a:spcPts val="0"/>
              </a:spcBef>
              <a:buSzPts val="1400"/>
              <a:buChar char="○"/>
              <a:defRPr/>
            </a:lvl2pPr>
            <a:lvl3pPr indent="0" lvl="2" marL="0" marR="0" rtl="0" algn="l">
              <a:spcBef>
                <a:spcPts val="0"/>
              </a:spcBef>
              <a:buSzPts val="1400"/>
              <a:buChar char="■"/>
              <a:defRPr/>
            </a:lvl3pPr>
            <a:lvl4pPr indent="0" lvl="3" marL="0" marR="0" rtl="0" algn="l">
              <a:spcBef>
                <a:spcPts val="0"/>
              </a:spcBef>
              <a:buSzPts val="1400"/>
              <a:buChar char="●"/>
              <a:defRPr/>
            </a:lvl4pPr>
            <a:lvl5pPr indent="0" lvl="4" marL="0" marR="0" rtl="0" algn="l">
              <a:spcBef>
                <a:spcPts val="0"/>
              </a:spcBef>
              <a:buSzPts val="1400"/>
              <a:buChar char="○"/>
              <a:defRPr/>
            </a:lvl5pPr>
            <a:lvl6pPr indent="0" lvl="5" marL="0" marR="0" rtl="0" algn="l">
              <a:spcBef>
                <a:spcPts val="0"/>
              </a:spcBef>
              <a:buSzPts val="1400"/>
              <a:buChar char="■"/>
              <a:defRPr/>
            </a:lvl6pPr>
            <a:lvl7pPr indent="0" lvl="6" marL="0" marR="0" rtl="0" algn="l">
              <a:spcBef>
                <a:spcPts val="0"/>
              </a:spcBef>
              <a:buSzPts val="1400"/>
              <a:buChar char="●"/>
              <a:defRPr/>
            </a:lvl7pPr>
            <a:lvl8pPr indent="0" lvl="7" marL="0" marR="0" rtl="0" algn="l">
              <a:spcBef>
                <a:spcPts val="0"/>
              </a:spcBef>
              <a:buSzPts val="1400"/>
              <a:buChar char="○"/>
              <a:defRPr/>
            </a:lvl8pPr>
            <a:lvl9pPr indent="0" lvl="8" marL="0" marR="0" rtl="0" algn="l">
              <a:spcBef>
                <a:spcPts val="0"/>
              </a:spcBef>
              <a:buSzPts val="1400"/>
              <a:buChar char="■"/>
              <a:defRPr/>
            </a:lvl9pPr>
          </a:lstStyle>
          <a:p/>
        </p:txBody>
      </p:sp>
      <p:sp>
        <p:nvSpPr>
          <p:cNvPr id="13" name="Shape 13"/>
          <p:cNvSpPr txBox="1"/>
          <p:nvPr>
            <p:ph idx="1" type="body"/>
          </p:nvPr>
        </p:nvSpPr>
        <p:spPr>
          <a:xfrm>
            <a:off x="380999" y="1719071"/>
            <a:ext cx="8407893" cy="4407408"/>
          </a:xfrm>
          <a:prstGeom prst="rect">
            <a:avLst/>
          </a:prstGeom>
          <a:noFill/>
          <a:ln>
            <a:noFill/>
          </a:ln>
        </p:spPr>
        <p:txBody>
          <a:bodyPr anchorCtr="0" anchor="t" bIns="91425" lIns="91425" rIns="91425" wrap="square" tIns="91425"/>
          <a:lstStyle>
            <a:lvl1pPr indent="-109220" lvl="0" marL="274320" marR="0" rtl="0" algn="l">
              <a:spcBef>
                <a:spcPts val="400"/>
              </a:spcBef>
              <a:buClr>
                <a:schemeClr val="accent1"/>
              </a:buClr>
              <a:buSzPts val="1400"/>
              <a:buFont typeface="Souce Sans Pro"/>
              <a:buChar char="◼"/>
              <a:defRPr/>
            </a:lvl1pPr>
            <a:lvl2pPr indent="-78740" lvl="1" marL="548640" marR="0" rtl="0" algn="l">
              <a:spcBef>
                <a:spcPts val="360"/>
              </a:spcBef>
              <a:buClr>
                <a:schemeClr val="accent2"/>
              </a:buClr>
              <a:buSzPts val="1400"/>
              <a:buFont typeface="Souce Sans Pro"/>
              <a:buChar char="▪"/>
              <a:defRPr/>
            </a:lvl2pPr>
            <a:lvl3pPr indent="-86360" lvl="2" marL="822960" marR="0" rtl="0" algn="l">
              <a:spcBef>
                <a:spcPts val="320"/>
              </a:spcBef>
              <a:buClr>
                <a:schemeClr val="accent3"/>
              </a:buClr>
              <a:buSzPts val="1400"/>
              <a:buFont typeface="Souce Sans Pro"/>
              <a:buChar char="▪"/>
              <a:defRPr/>
            </a:lvl3pPr>
            <a:lvl4pPr indent="-93980" lvl="3" marL="1097280" marR="0" rtl="0" algn="l">
              <a:spcBef>
                <a:spcPts val="280"/>
              </a:spcBef>
              <a:buClr>
                <a:schemeClr val="accent4"/>
              </a:buClr>
              <a:buSzPts val="1400"/>
              <a:buFont typeface="Souce Sans Pro"/>
              <a:buChar char="▪"/>
              <a:defRPr/>
            </a:lvl4pPr>
            <a:lvl5pPr indent="-105410" lvl="4" marL="1280160" marR="0" rtl="0" algn="l">
              <a:spcBef>
                <a:spcPts val="260"/>
              </a:spcBef>
              <a:buClr>
                <a:schemeClr val="accent6"/>
              </a:buClr>
              <a:buSzPts val="1400"/>
              <a:buFont typeface="Souce Sans Pro"/>
              <a:buChar char="▪"/>
              <a:defRPr/>
            </a:lvl5pPr>
            <a:lvl6pPr indent="-106680" lvl="5" marL="1554480" marR="0" rtl="0" algn="l">
              <a:spcBef>
                <a:spcPts val="240"/>
              </a:spcBef>
              <a:buClr>
                <a:schemeClr val="accent1"/>
              </a:buClr>
              <a:buSzPts val="1400"/>
              <a:buFont typeface="Souce Sans Pro"/>
              <a:buChar char="▪"/>
              <a:defRPr/>
            </a:lvl6pPr>
            <a:lvl7pPr indent="-114300" lvl="6" marL="1828800" marR="0" rtl="0" algn="l">
              <a:spcBef>
                <a:spcPts val="240"/>
              </a:spcBef>
              <a:buClr>
                <a:schemeClr val="accent2"/>
              </a:buClr>
              <a:buSzPts val="1400"/>
              <a:buFont typeface="Souce Sans Pro"/>
              <a:buChar char="▪"/>
              <a:defRPr/>
            </a:lvl7pPr>
            <a:lvl8pPr indent="-109220" lvl="7" marL="2103120" marR="0" rtl="0" algn="l">
              <a:spcBef>
                <a:spcPts val="240"/>
              </a:spcBef>
              <a:buClr>
                <a:schemeClr val="accent3"/>
              </a:buClr>
              <a:buSzPts val="1400"/>
              <a:buFont typeface="Souce Sans Pro"/>
              <a:buChar char="▪"/>
              <a:defRPr/>
            </a:lvl8pPr>
            <a:lvl9pPr indent="-116839" lvl="8" marL="2377440" marR="0" rtl="0" algn="l">
              <a:spcBef>
                <a:spcPts val="240"/>
              </a:spcBef>
              <a:buClr>
                <a:schemeClr val="accent5"/>
              </a:buClr>
              <a:buSzPts val="1400"/>
              <a:buFont typeface="Souce Sans Pro"/>
              <a:buChar char="▪"/>
              <a:defRPr/>
            </a:lvl9pPr>
          </a:lstStyle>
          <a:p/>
        </p:txBody>
      </p:sp>
      <p:sp>
        <p:nvSpPr>
          <p:cNvPr id="14" name="Shape 14"/>
          <p:cNvSpPr txBox="1"/>
          <p:nvPr>
            <p:ph idx="10" type="dt"/>
          </p:nvPr>
        </p:nvSpPr>
        <p:spPr>
          <a:xfrm>
            <a:off x="370888" y="6356350"/>
            <a:ext cx="2133600" cy="274320"/>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15" name="Shape 15"/>
          <p:cNvSpPr txBox="1"/>
          <p:nvPr>
            <p:ph idx="11" type="ftr"/>
          </p:nvPr>
        </p:nvSpPr>
        <p:spPr>
          <a:xfrm>
            <a:off x="3048000" y="6356350"/>
            <a:ext cx="3352800" cy="274320"/>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0" lvl="1" marL="457200" marR="0" rtl="0" algn="l">
              <a:spcBef>
                <a:spcPts val="0"/>
              </a:spcBef>
              <a:buSzPts val="1400"/>
              <a:buChar char="○"/>
              <a:defRPr/>
            </a:lvl2pPr>
            <a:lvl3pPr indent="0" lvl="2" marL="914400" marR="0" rtl="0" algn="l">
              <a:spcBef>
                <a:spcPts val="0"/>
              </a:spcBef>
              <a:buSzPts val="1400"/>
              <a:buChar char="■"/>
              <a:defRPr/>
            </a:lvl3pPr>
            <a:lvl4pPr indent="0" lvl="3" marL="1371600" marR="0" rtl="0" algn="l">
              <a:spcBef>
                <a:spcPts val="0"/>
              </a:spcBef>
              <a:buSzPts val="1400"/>
              <a:buChar char="●"/>
              <a:defRPr/>
            </a:lvl4pPr>
            <a:lvl5pPr indent="0" lvl="4" marL="1828800" marR="0" rtl="0" algn="l">
              <a:spcBef>
                <a:spcPts val="0"/>
              </a:spcBef>
              <a:buSzPts val="1400"/>
              <a:buChar char="○"/>
              <a:defRPr/>
            </a:lvl5pPr>
            <a:lvl6pPr indent="0" lvl="5" marL="2286000" marR="0" rtl="0" algn="l">
              <a:spcBef>
                <a:spcPts val="0"/>
              </a:spcBef>
              <a:buSzPts val="1400"/>
              <a:buChar char="■"/>
              <a:defRPr/>
            </a:lvl6pPr>
            <a:lvl7pPr indent="0" lvl="6" marL="2743200" marR="0" rtl="0" algn="l">
              <a:spcBef>
                <a:spcPts val="0"/>
              </a:spcBef>
              <a:buSzPts val="1400"/>
              <a:buChar char="●"/>
              <a:defRPr/>
            </a:lvl7pPr>
            <a:lvl8pPr indent="0" lvl="7" marL="3200400" marR="0" rtl="0" algn="l">
              <a:spcBef>
                <a:spcPts val="0"/>
              </a:spcBef>
              <a:buSzPts val="1400"/>
              <a:buChar char="○"/>
              <a:defRPr/>
            </a:lvl8pPr>
            <a:lvl9pPr indent="0" lvl="8" marL="3657600" marR="0" rtl="0" algn="l">
              <a:spcBef>
                <a:spcPts val="0"/>
              </a:spcBef>
              <a:buSzPts val="1400"/>
              <a:buChar char="■"/>
              <a:defRPr/>
            </a:lvl9pPr>
          </a:lstStyle>
          <a:p/>
        </p:txBody>
      </p:sp>
      <p:sp>
        <p:nvSpPr>
          <p:cNvPr id="16" name="Shape 16"/>
          <p:cNvSpPr txBox="1"/>
          <p:nvPr>
            <p:ph idx="12" type="sldNum"/>
          </p:nvPr>
        </p:nvSpPr>
        <p:spPr>
          <a:xfrm>
            <a:off x="8234680" y="6355080"/>
            <a:ext cx="582966" cy="274320"/>
          </a:xfrm>
          <a:prstGeom prst="rect">
            <a:avLst/>
          </a:prstGeom>
          <a:noFill/>
          <a:ln>
            <a:noFill/>
          </a:ln>
        </p:spPr>
        <p:txBody>
          <a:bodyPr anchorCtr="0" anchor="ctr" bIns="91425" lIns="91425" rIns="91425" wrap="square" tIns="91425">
            <a:noAutofit/>
          </a:bodyPr>
          <a:lstStyle/>
          <a:p>
            <a:pPr indent="-88900" lvl="0" marL="0" marR="0" rtl="0" algn="ctr">
              <a:spcBef>
                <a:spcPts val="0"/>
              </a:spcBef>
              <a:buSzPts val="1400"/>
              <a:buChar char="●"/>
            </a:pPr>
            <a:r>
              <a:t/>
            </a:r>
            <a:endParaRPr/>
          </a:p>
          <a:p>
            <a:pPr indent="-88900" lvl="1" marL="457200" marR="0" rtl="0" algn="l">
              <a:spcBef>
                <a:spcPts val="0"/>
              </a:spcBef>
              <a:buSzPts val="1400"/>
              <a:buChar char="○"/>
            </a:pPr>
            <a:r>
              <a:t/>
            </a:r>
            <a:endParaRPr/>
          </a:p>
          <a:p>
            <a:pPr indent="-88900" lvl="2" marL="914400" marR="0" rtl="0" algn="l">
              <a:spcBef>
                <a:spcPts val="0"/>
              </a:spcBef>
              <a:buSzPts val="1400"/>
              <a:buChar char="■"/>
            </a:pPr>
            <a:r>
              <a:t/>
            </a:r>
            <a:endParaRPr/>
          </a:p>
          <a:p>
            <a:pPr indent="-88900" lvl="3" marL="1371600" marR="0" rtl="0" algn="l">
              <a:spcBef>
                <a:spcPts val="0"/>
              </a:spcBef>
              <a:buSzPts val="1400"/>
              <a:buChar char="●"/>
            </a:pPr>
            <a:r>
              <a:t/>
            </a:r>
            <a:endParaRPr/>
          </a:p>
          <a:p>
            <a:pPr indent="-88900" lvl="4" marL="1828800" marR="0" rtl="0" algn="l">
              <a:spcBef>
                <a:spcPts val="0"/>
              </a:spcBef>
              <a:buSzPts val="1400"/>
              <a:buChar char="○"/>
            </a:pPr>
            <a:r>
              <a:t/>
            </a:r>
            <a:endParaRPr/>
          </a:p>
          <a:p>
            <a:pPr indent="-88900" lvl="5" marL="2286000" marR="0" rtl="0" algn="l">
              <a:spcBef>
                <a:spcPts val="0"/>
              </a:spcBef>
              <a:buSzPts val="1400"/>
              <a:buChar char="■"/>
            </a:pPr>
            <a:r>
              <a:t/>
            </a:r>
            <a:endParaRPr/>
          </a:p>
          <a:p>
            <a:pPr indent="-88900" lvl="6" marL="2743200" marR="0" rtl="0" algn="l">
              <a:spcBef>
                <a:spcPts val="0"/>
              </a:spcBef>
              <a:buSzPts val="1400"/>
              <a:buChar char="●"/>
            </a:pPr>
            <a:r>
              <a:t/>
            </a:r>
            <a:endParaRPr/>
          </a:p>
          <a:p>
            <a:pPr indent="-88900" lvl="7" marL="3200400" marR="0" rtl="0" algn="l">
              <a:spcBef>
                <a:spcPts val="0"/>
              </a:spcBef>
              <a:buSzPts val="1400"/>
              <a:buChar char="○"/>
            </a:pPr>
            <a:r>
              <a:t/>
            </a:r>
            <a:endParaRPr/>
          </a:p>
          <a:p>
            <a:pPr indent="-88900" lvl="8" marL="3657600" marR="0" rtl="0" algn="l">
              <a:spcBef>
                <a:spcPts val="0"/>
              </a:spcBef>
              <a:buSzPts val="1400"/>
              <a:buChar char="■"/>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2960"/>
            <a:ext cx="6324600" cy="18288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Font typeface="Times New Roman"/>
              <a:buNone/>
            </a:pPr>
            <a:r>
              <a:rPr b="0" i="0" lang="en-US" sz="4400" u="none" cap="none" strike="noStrike">
                <a:solidFill>
                  <a:schemeClr val="lt1"/>
                </a:solidFill>
                <a:latin typeface="Times New Roman"/>
                <a:ea typeface="Times New Roman"/>
                <a:cs typeface="Times New Roman"/>
                <a:sym typeface="Times New Roman"/>
              </a:rPr>
              <a:t>Mathematical Modeling of Highway Traffic Policies</a:t>
            </a:r>
          </a:p>
        </p:txBody>
      </p:sp>
      <p:sp>
        <p:nvSpPr>
          <p:cNvPr id="103" name="Shape 103"/>
          <p:cNvSpPr txBox="1"/>
          <p:nvPr/>
        </p:nvSpPr>
        <p:spPr>
          <a:xfrm>
            <a:off x="1347300" y="4676950"/>
            <a:ext cx="4544400" cy="369300"/>
          </a:xfrm>
          <a:prstGeom prst="rect">
            <a:avLst/>
          </a:prstGeom>
          <a:noFill/>
          <a:ln>
            <a:noFill/>
          </a:ln>
        </p:spPr>
        <p:txBody>
          <a:bodyPr anchorCtr="0" anchor="t" bIns="45700" lIns="91425" rIns="91425" wrap="square" tIns="45700">
            <a:noAutofit/>
          </a:bodyPr>
          <a:lstStyle/>
          <a:p>
            <a:pPr indent="0" lvl="0" marL="0" marR="0" rtl="0" algn="ctr">
              <a:spcBef>
                <a:spcPts val="0"/>
              </a:spcBef>
              <a:buClr>
                <a:schemeClr val="lt1"/>
              </a:buClr>
              <a:buFont typeface="Calibri"/>
              <a:buNone/>
            </a:pPr>
            <a:r>
              <a:rPr b="0" i="0" lang="en-US" sz="1800" u="none" cap="none" strike="noStrike">
                <a:solidFill>
                  <a:schemeClr val="lt1"/>
                </a:solidFill>
              </a:rPr>
              <a:t>Ben Squire, Nate Minor, John-Paul Mann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nvSpPr>
        <p:spPr>
          <a:xfrm>
            <a:off x="3493640" y="457200"/>
            <a:ext cx="2180405" cy="707886"/>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4000" u="none" cap="none" strike="noStrike">
                <a:solidFill>
                  <a:schemeClr val="lt1"/>
                </a:solidFill>
                <a:latin typeface="Times New Roman"/>
                <a:ea typeface="Times New Roman"/>
                <a:cs typeface="Times New Roman"/>
                <a:sym typeface="Times New Roman"/>
              </a:rPr>
              <a:t>Summary</a:t>
            </a:r>
          </a:p>
        </p:txBody>
      </p:sp>
      <p:pic>
        <p:nvPicPr>
          <p:cNvPr id="165" name="Shape 165"/>
          <p:cNvPicPr preferRelativeResize="0"/>
          <p:nvPr/>
        </p:nvPicPr>
        <p:blipFill rotWithShape="1">
          <a:blip r:embed="rId4">
            <a:alphaModFix/>
          </a:blip>
          <a:srcRect b="0" l="0" r="0" t="0"/>
          <a:stretch/>
        </p:blipFill>
        <p:spPr>
          <a:xfrm>
            <a:off x="152399" y="1905000"/>
            <a:ext cx="8862886" cy="449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nvSpPr>
        <p:spPr>
          <a:xfrm>
            <a:off x="3571880" y="609600"/>
            <a:ext cx="2039341" cy="707886"/>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4000" u="none" cap="none" strike="noStrike">
                <a:solidFill>
                  <a:schemeClr val="lt1"/>
                </a:solidFill>
                <a:latin typeface="Times New Roman"/>
                <a:ea typeface="Times New Roman"/>
                <a:cs typeface="Times New Roman"/>
                <a:sym typeface="Times New Roman"/>
              </a:rPr>
              <a:t>Statistics</a:t>
            </a:r>
          </a:p>
        </p:txBody>
      </p:sp>
      <p:pic>
        <p:nvPicPr>
          <p:cNvPr id="172" name="Shape 172"/>
          <p:cNvPicPr preferRelativeResize="0"/>
          <p:nvPr/>
        </p:nvPicPr>
        <p:blipFill rotWithShape="1">
          <a:blip r:embed="rId4">
            <a:alphaModFix/>
          </a:blip>
          <a:srcRect b="0" l="0" r="0" t="0"/>
          <a:stretch/>
        </p:blipFill>
        <p:spPr>
          <a:xfrm>
            <a:off x="146550" y="1905000"/>
            <a:ext cx="8768850" cy="42090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idx="1" type="body"/>
          </p:nvPr>
        </p:nvSpPr>
        <p:spPr>
          <a:xfrm>
            <a:off x="380999" y="1719071"/>
            <a:ext cx="8407800" cy="4407300"/>
          </a:xfrm>
          <a:prstGeom prst="rect">
            <a:avLst/>
          </a:prstGeom>
        </p:spPr>
        <p:txBody>
          <a:bodyPr anchorCtr="0" anchor="t" bIns="91425" lIns="91425" rIns="91425" wrap="square" tIns="91425">
            <a:noAutofit/>
          </a:bodyPr>
          <a:lstStyle/>
          <a:p>
            <a:pPr lvl="0">
              <a:spcBef>
                <a:spcPts val="0"/>
              </a:spcBef>
              <a:buNone/>
            </a:pPr>
            <a:r>
              <a:t/>
            </a:r>
            <a:endParaRPr/>
          </a:p>
        </p:txBody>
      </p:sp>
      <p:sp>
        <p:nvSpPr>
          <p:cNvPr id="178" name="Shape 178"/>
          <p:cNvSpPr txBox="1"/>
          <p:nvPr>
            <p:ph type="title"/>
          </p:nvPr>
        </p:nvSpPr>
        <p:spPr>
          <a:xfrm>
            <a:off x="381000" y="355847"/>
            <a:ext cx="8381400" cy="1054500"/>
          </a:xfrm>
          <a:prstGeom prst="rect">
            <a:avLst/>
          </a:prstGeom>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nvSpPr>
        <p:spPr>
          <a:xfrm>
            <a:off x="762000" y="1600200"/>
            <a:ext cx="7924800" cy="1219200"/>
          </a:xfrm>
          <a:prstGeom prst="rect">
            <a:avLst/>
          </a:prstGeom>
          <a:noFill/>
          <a:ln>
            <a:noFill/>
          </a:ln>
        </p:spPr>
        <p:txBody>
          <a:bodyPr anchorCtr="0" anchor="t" bIns="45700" lIns="91425" rIns="91425" wrap="square" tIns="45700">
            <a:noAutofit/>
          </a:bodyPr>
          <a:lstStyle/>
          <a:p>
            <a:pPr indent="0" lvl="0" marL="0" marR="0" rtl="0">
              <a:spcBef>
                <a:spcPts val="0"/>
              </a:spcBef>
              <a:buNone/>
            </a:pPr>
            <a:r>
              <a:rPr b="1" i="0" lang="en-US" sz="2400" u="none" cap="none" strike="noStrike">
                <a:solidFill>
                  <a:schemeClr val="dk1"/>
                </a:solidFill>
              </a:rPr>
              <a:t>Free Passing</a:t>
            </a:r>
            <a:r>
              <a:rPr b="0" i="0" lang="en-US" sz="2400" u="none" cap="none" strike="noStrike">
                <a:solidFill>
                  <a:schemeClr val="dk1"/>
                </a:solidFill>
              </a:rPr>
              <a:t>: highest average traffic </a:t>
            </a:r>
            <a:r>
              <a:rPr lang="en-US" sz="2400">
                <a:solidFill>
                  <a:schemeClr val="dk1"/>
                </a:solidFill>
              </a:rPr>
              <a:t>f</a:t>
            </a:r>
            <a:r>
              <a:rPr b="0" i="0" lang="en-US" sz="2400" u="none" cap="none" strike="noStrike">
                <a:solidFill>
                  <a:schemeClr val="dk1"/>
                </a:solidFill>
              </a:rPr>
              <a:t>low,  highest average vehicle </a:t>
            </a:r>
            <a:r>
              <a:rPr lang="en-US" sz="2400">
                <a:solidFill>
                  <a:schemeClr val="dk1"/>
                </a:solidFill>
              </a:rPr>
              <a:t>s</a:t>
            </a:r>
            <a:r>
              <a:rPr b="0" i="0" lang="en-US" sz="2400" u="none" cap="none" strike="noStrike">
                <a:solidFill>
                  <a:schemeClr val="dk1"/>
                </a:solidFill>
              </a:rPr>
              <a:t>peed, &amp; </a:t>
            </a:r>
            <a:r>
              <a:rPr lang="en-US" sz="2400">
                <a:solidFill>
                  <a:schemeClr val="dk1"/>
                </a:solidFill>
              </a:rPr>
              <a:t>highest</a:t>
            </a:r>
            <a:r>
              <a:rPr b="0" i="0" lang="en-US" sz="2400" u="none" cap="none" strike="noStrike">
                <a:solidFill>
                  <a:schemeClr val="dk1"/>
                </a:solidFill>
              </a:rPr>
              <a:t> average </a:t>
            </a:r>
            <a:r>
              <a:rPr lang="en-US" sz="2400">
                <a:solidFill>
                  <a:schemeClr val="dk1"/>
                </a:solidFill>
              </a:rPr>
              <a:t>s</a:t>
            </a:r>
            <a:r>
              <a:rPr b="0" i="0" lang="en-US" sz="2400" u="none" cap="none" strike="noStrike">
                <a:solidFill>
                  <a:schemeClr val="dk1"/>
                </a:solidFill>
              </a:rPr>
              <a:t>afety rating for</a:t>
            </a:r>
            <a:r>
              <a:rPr lang="en-US" sz="2400">
                <a:solidFill>
                  <a:schemeClr val="dk1"/>
                </a:solidFill>
              </a:rPr>
              <a:t> </a:t>
            </a:r>
            <a:r>
              <a:rPr b="0" i="0" lang="en-US" sz="2400" u="none" cap="none" strike="noStrike">
                <a:solidFill>
                  <a:schemeClr val="dk1"/>
                </a:solidFill>
              </a:rPr>
              <a:t>all</a:t>
            </a:r>
            <a:r>
              <a:rPr lang="en-US" sz="2400">
                <a:solidFill>
                  <a:schemeClr val="dk1"/>
                </a:solidFill>
              </a:rPr>
              <a:t> traffic </a:t>
            </a:r>
            <a:r>
              <a:rPr b="0" i="0" lang="en-US" sz="2400" u="none" cap="none" strike="noStrike">
                <a:solidFill>
                  <a:schemeClr val="dk1"/>
                </a:solidFill>
              </a:rPr>
              <a:t>densit</a:t>
            </a:r>
            <a:r>
              <a:rPr lang="en-US" sz="2400">
                <a:solidFill>
                  <a:schemeClr val="dk1"/>
                </a:solidFill>
              </a:rPr>
              <a:t>ies</a:t>
            </a:r>
            <a:r>
              <a:rPr b="0" i="0" lang="en-US" sz="2400" u="none" cap="none" strike="noStrike">
                <a:solidFill>
                  <a:schemeClr val="dk1"/>
                </a:solidFill>
              </a:rPr>
              <a:t> and </a:t>
            </a:r>
            <a:r>
              <a:rPr lang="en-US" sz="2400">
                <a:solidFill>
                  <a:schemeClr val="dk1"/>
                </a:solidFill>
              </a:rPr>
              <a:t>lanes counts.</a:t>
            </a:r>
          </a:p>
        </p:txBody>
      </p:sp>
      <p:sp>
        <p:nvSpPr>
          <p:cNvPr id="185" name="Shape 185"/>
          <p:cNvSpPr txBox="1"/>
          <p:nvPr/>
        </p:nvSpPr>
        <p:spPr>
          <a:xfrm>
            <a:off x="3463478" y="537411"/>
            <a:ext cx="2521844" cy="707886"/>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4000" u="none" cap="none" strike="noStrike">
                <a:solidFill>
                  <a:schemeClr val="lt1"/>
                </a:solidFill>
                <a:latin typeface="Times New Roman"/>
                <a:ea typeface="Times New Roman"/>
                <a:cs typeface="Times New Roman"/>
                <a:sym typeface="Times New Roman"/>
              </a:rPr>
              <a:t>Conclusion</a:t>
            </a:r>
          </a:p>
        </p:txBody>
      </p:sp>
      <p:pic>
        <p:nvPicPr>
          <p:cNvPr id="186" name="Shape 186"/>
          <p:cNvPicPr preferRelativeResize="0"/>
          <p:nvPr/>
        </p:nvPicPr>
        <p:blipFill rotWithShape="1">
          <a:blip r:embed="rId3">
            <a:alphaModFix/>
          </a:blip>
          <a:srcRect b="0" l="0" r="0" t="0"/>
          <a:stretch/>
        </p:blipFill>
        <p:spPr>
          <a:xfrm>
            <a:off x="2189500" y="2819325"/>
            <a:ext cx="4680000" cy="373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idx="1" type="body"/>
          </p:nvPr>
        </p:nvSpPr>
        <p:spPr>
          <a:xfrm>
            <a:off x="380999" y="1719075"/>
            <a:ext cx="4197000" cy="4407300"/>
          </a:xfrm>
          <a:prstGeom prst="rect">
            <a:avLst/>
          </a:prstGeom>
          <a:noFill/>
          <a:ln>
            <a:noFill/>
          </a:ln>
        </p:spPr>
        <p:txBody>
          <a:bodyPr anchorCtr="0" anchor="t" bIns="45700" lIns="91425" rIns="91425" wrap="square" tIns="45700">
            <a:noAutofit/>
          </a:bodyPr>
          <a:lstStyle/>
          <a:p>
            <a:pPr indent="-406400" lvl="0" marL="457200" marR="0" rtl="0" algn="l">
              <a:spcBef>
                <a:spcPts val="0"/>
              </a:spcBef>
              <a:spcAft>
                <a:spcPts val="0"/>
              </a:spcAft>
              <a:buSzPts val="2800"/>
              <a:buFont typeface="Souce Sans Pro"/>
              <a:buChar char="●"/>
            </a:pPr>
            <a:r>
              <a:rPr b="0" i="0" lang="en-US" sz="2800" u="none" cap="none" strike="noStrike">
                <a:solidFill>
                  <a:schemeClr val="dk1"/>
                </a:solidFill>
                <a:latin typeface="Souce Sans Pro"/>
                <a:ea typeface="Souce Sans Pro"/>
                <a:cs typeface="Souce Sans Pro"/>
                <a:sym typeface="Souce Sans Pro"/>
              </a:rPr>
              <a:t>Challenges </a:t>
            </a:r>
          </a:p>
          <a:p>
            <a:pPr indent="-406400" lvl="1" marL="914400" marR="0" rtl="0" algn="l">
              <a:spcBef>
                <a:spcPts val="0"/>
              </a:spcBef>
              <a:spcAft>
                <a:spcPts val="0"/>
              </a:spcAft>
              <a:buSzPts val="2800"/>
              <a:buFont typeface="Souce Sans Pro"/>
              <a:buChar char="○"/>
            </a:pPr>
            <a:r>
              <a:rPr b="0" i="0" lang="en-US" sz="2800" u="none" cap="none" strike="noStrike">
                <a:solidFill>
                  <a:schemeClr val="dk1"/>
                </a:solidFill>
                <a:latin typeface="Souce Sans Pro"/>
                <a:ea typeface="Souce Sans Pro"/>
                <a:cs typeface="Souce Sans Pro"/>
                <a:sym typeface="Souce Sans Pro"/>
              </a:rPr>
              <a:t>Exporting XML to Excel without Macros</a:t>
            </a:r>
          </a:p>
          <a:p>
            <a:pPr indent="-406400" lvl="1" marL="914400" marR="0" rtl="0" algn="l">
              <a:spcBef>
                <a:spcPts val="0"/>
              </a:spcBef>
              <a:spcAft>
                <a:spcPts val="0"/>
              </a:spcAft>
              <a:buSzPts val="2800"/>
              <a:buFont typeface="Souce Sans Pro"/>
              <a:buChar char="○"/>
            </a:pPr>
            <a:r>
              <a:rPr b="0" i="0" lang="en-US" sz="2800" u="none" cap="none" strike="noStrike">
                <a:solidFill>
                  <a:schemeClr val="dk1"/>
                </a:solidFill>
                <a:latin typeface="Souce Sans Pro"/>
                <a:ea typeface="Souce Sans Pro"/>
                <a:cs typeface="Souce Sans Pro"/>
                <a:sym typeface="Souce Sans Pro"/>
              </a:rPr>
              <a:t>Interpreting results</a:t>
            </a:r>
          </a:p>
          <a:p>
            <a:pPr indent="-406400" lvl="0" marL="457200" marR="0" rtl="0" algn="l">
              <a:spcBef>
                <a:spcPts val="0"/>
              </a:spcBef>
              <a:spcAft>
                <a:spcPts val="0"/>
              </a:spcAft>
              <a:buSzPts val="2800"/>
              <a:buFont typeface="Souce Sans Pro"/>
              <a:buChar char="●"/>
            </a:pPr>
            <a:r>
              <a:rPr b="0" i="0" lang="en-US" sz="2800" u="none" cap="none" strike="noStrike">
                <a:solidFill>
                  <a:schemeClr val="dk1"/>
                </a:solidFill>
                <a:latin typeface="Souce Sans Pro"/>
                <a:ea typeface="Souce Sans Pro"/>
                <a:cs typeface="Souce Sans Pro"/>
                <a:sym typeface="Souce Sans Pro"/>
              </a:rPr>
              <a:t>Solutions</a:t>
            </a:r>
          </a:p>
          <a:p>
            <a:pPr indent="-406400" lvl="1" marL="914400" marR="0" rtl="0" algn="l">
              <a:spcBef>
                <a:spcPts val="0"/>
              </a:spcBef>
              <a:spcAft>
                <a:spcPts val="0"/>
              </a:spcAft>
              <a:buSzPts val="2800"/>
              <a:buFont typeface="Souce Sans Pro"/>
              <a:buChar char="○"/>
            </a:pPr>
            <a:r>
              <a:rPr b="0" i="0" lang="en-US" sz="2800" u="none" cap="none" strike="noStrike">
                <a:solidFill>
                  <a:schemeClr val="dk1"/>
                </a:solidFill>
                <a:latin typeface="Souce Sans Pro"/>
                <a:ea typeface="Souce Sans Pro"/>
                <a:cs typeface="Souce Sans Pro"/>
                <a:sym typeface="Souce Sans Pro"/>
              </a:rPr>
              <a:t>Perform summary statistics in Java</a:t>
            </a:r>
          </a:p>
          <a:p>
            <a:pPr indent="-406400" lvl="1" marL="914400" marR="0" rtl="0" algn="l">
              <a:spcBef>
                <a:spcPts val="0"/>
              </a:spcBef>
              <a:buSzPts val="2800"/>
              <a:buFont typeface="Souce Sans Pro"/>
              <a:buChar char="○"/>
            </a:pPr>
            <a:r>
              <a:rPr b="0" i="0" lang="en-US" sz="2800" u="none" cap="none" strike="noStrike">
                <a:solidFill>
                  <a:schemeClr val="dk1"/>
                </a:solidFill>
                <a:latin typeface="Souce Sans Pro"/>
                <a:ea typeface="Souce Sans Pro"/>
                <a:cs typeface="Souce Sans Pro"/>
                <a:sym typeface="Souce Sans Pro"/>
              </a:rPr>
              <a:t>Review statistical </a:t>
            </a:r>
            <a:r>
              <a:rPr lang="en-US" sz="2800">
                <a:solidFill>
                  <a:schemeClr val="dk1"/>
                </a:solidFill>
                <a:latin typeface="Souce Sans Pro"/>
                <a:ea typeface="Souce Sans Pro"/>
                <a:cs typeface="Souce Sans Pro"/>
                <a:sym typeface="Souce Sans Pro"/>
              </a:rPr>
              <a:t>analysis</a:t>
            </a:r>
            <a:r>
              <a:rPr b="0" i="0" lang="en-US" sz="2800" u="none" cap="none" strike="noStrike">
                <a:solidFill>
                  <a:schemeClr val="dk1"/>
                </a:solidFill>
                <a:latin typeface="Souce Sans Pro"/>
                <a:ea typeface="Souce Sans Pro"/>
                <a:cs typeface="Souce Sans Pro"/>
                <a:sym typeface="Souce Sans Pro"/>
              </a:rPr>
              <a:t> step</a:t>
            </a:r>
            <a:r>
              <a:rPr lang="en-US" sz="2800">
                <a:solidFill>
                  <a:schemeClr val="dk1"/>
                </a:solidFill>
                <a:latin typeface="Souce Sans Pro"/>
                <a:ea typeface="Souce Sans Pro"/>
                <a:cs typeface="Souce Sans Pro"/>
                <a:sym typeface="Souce Sans Pro"/>
              </a:rPr>
              <a:t>-</a:t>
            </a:r>
            <a:r>
              <a:rPr b="0" i="0" lang="en-US" sz="2800" u="none" cap="none" strike="noStrike">
                <a:solidFill>
                  <a:schemeClr val="dk1"/>
                </a:solidFill>
                <a:latin typeface="Souce Sans Pro"/>
                <a:ea typeface="Souce Sans Pro"/>
                <a:cs typeface="Souce Sans Pro"/>
                <a:sym typeface="Souce Sans Pro"/>
              </a:rPr>
              <a:t>by</a:t>
            </a:r>
            <a:r>
              <a:rPr lang="en-US" sz="2800">
                <a:solidFill>
                  <a:schemeClr val="dk1"/>
                </a:solidFill>
                <a:latin typeface="Souce Sans Pro"/>
                <a:ea typeface="Souce Sans Pro"/>
                <a:cs typeface="Souce Sans Pro"/>
                <a:sym typeface="Souce Sans Pro"/>
              </a:rPr>
              <a:t>-</a:t>
            </a:r>
            <a:r>
              <a:rPr b="0" i="0" lang="en-US" sz="2800" u="none" cap="none" strike="noStrike">
                <a:solidFill>
                  <a:schemeClr val="dk1"/>
                </a:solidFill>
                <a:latin typeface="Souce Sans Pro"/>
                <a:ea typeface="Souce Sans Pro"/>
                <a:cs typeface="Souce Sans Pro"/>
                <a:sym typeface="Souce Sans Pro"/>
              </a:rPr>
              <a:t>step</a:t>
            </a:r>
          </a:p>
        </p:txBody>
      </p:sp>
      <p:sp>
        <p:nvSpPr>
          <p:cNvPr id="193" name="Shape 193"/>
          <p:cNvSpPr txBox="1"/>
          <p:nvPr/>
        </p:nvSpPr>
        <p:spPr>
          <a:xfrm>
            <a:off x="1864895" y="617621"/>
            <a:ext cx="5059398" cy="707886"/>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4000" u="none" cap="none" strike="noStrike">
                <a:solidFill>
                  <a:schemeClr val="lt1"/>
                </a:solidFill>
                <a:latin typeface="Times New Roman"/>
                <a:ea typeface="Times New Roman"/>
                <a:cs typeface="Times New Roman"/>
                <a:sym typeface="Times New Roman"/>
              </a:rPr>
              <a:t>Challenges &amp; Solutions</a:t>
            </a:r>
          </a:p>
        </p:txBody>
      </p:sp>
      <p:pic>
        <p:nvPicPr>
          <p:cNvPr descr="20140208_211700.jpg" id="194" name="Shape 194"/>
          <p:cNvPicPr preferRelativeResize="0"/>
          <p:nvPr/>
        </p:nvPicPr>
        <p:blipFill>
          <a:blip r:embed="rId3">
            <a:alphaModFix/>
          </a:blip>
          <a:stretch>
            <a:fillRect/>
          </a:stretch>
        </p:blipFill>
        <p:spPr>
          <a:xfrm>
            <a:off x="4864275" y="2419450"/>
            <a:ext cx="4008750" cy="3006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idx="1" type="body"/>
          </p:nvPr>
        </p:nvSpPr>
        <p:spPr>
          <a:xfrm>
            <a:off x="380999" y="1719071"/>
            <a:ext cx="8407893" cy="4407408"/>
          </a:xfrm>
          <a:prstGeom prst="rect">
            <a:avLst/>
          </a:prstGeom>
          <a:noFill/>
          <a:ln>
            <a:noFill/>
          </a:ln>
        </p:spPr>
        <p:txBody>
          <a:bodyPr anchorCtr="0" anchor="t" bIns="45700" lIns="91425" rIns="91425" wrap="square" tIns="45700">
            <a:noAutofit/>
          </a:bodyPr>
          <a:lstStyle/>
          <a:p>
            <a:pPr indent="-406400" lvl="0" marL="457200" marR="0" rtl="0" algn="l">
              <a:spcBef>
                <a:spcPts val="0"/>
              </a:spcBef>
              <a:spcAft>
                <a:spcPts val="0"/>
              </a:spcAft>
              <a:buSzPts val="2800"/>
              <a:buFont typeface="Souce Sans Pro"/>
              <a:buChar char="●"/>
            </a:pPr>
            <a:r>
              <a:rPr lang="en-US" sz="2800">
                <a:solidFill>
                  <a:schemeClr val="dk1"/>
                </a:solidFill>
                <a:latin typeface="Souce Sans Pro"/>
                <a:ea typeface="Souce Sans Pro"/>
                <a:cs typeface="Souce Sans Pro"/>
                <a:sym typeface="Souce Sans Pro"/>
              </a:rPr>
              <a:t>Simulation data moved to a database</a:t>
            </a:r>
          </a:p>
          <a:p>
            <a:pPr indent="-406400" lvl="0" marL="457200" marR="0" rtl="0" algn="l">
              <a:spcBef>
                <a:spcPts val="0"/>
              </a:spcBef>
              <a:spcAft>
                <a:spcPts val="0"/>
              </a:spcAft>
              <a:buSzPts val="2800"/>
              <a:buFont typeface="Souce Sans Pro"/>
              <a:buChar char="●"/>
            </a:pPr>
            <a:r>
              <a:rPr lang="en-US" sz="2800">
                <a:solidFill>
                  <a:schemeClr val="dk1"/>
                </a:solidFill>
                <a:latin typeface="Souce Sans Pro"/>
                <a:ea typeface="Souce Sans Pro"/>
                <a:cs typeface="Souce Sans Pro"/>
                <a:sym typeface="Souce Sans Pro"/>
              </a:rPr>
              <a:t>Graphical User Interface (GUI) for ‘playing-back’ simulation data</a:t>
            </a:r>
          </a:p>
          <a:p>
            <a:pPr indent="-406400" lvl="0" marL="457200" marR="0" rtl="0" algn="l">
              <a:spcBef>
                <a:spcPts val="0"/>
              </a:spcBef>
              <a:spcAft>
                <a:spcPts val="0"/>
              </a:spcAft>
              <a:buSzPts val="2800"/>
              <a:buFont typeface="Souce Sans Pro"/>
              <a:buChar char="●"/>
            </a:pPr>
            <a:r>
              <a:rPr lang="en-US" sz="2800">
                <a:solidFill>
                  <a:schemeClr val="dk1"/>
                </a:solidFill>
                <a:latin typeface="Souce Sans Pro"/>
                <a:ea typeface="Souce Sans Pro"/>
                <a:cs typeface="Souce Sans Pro"/>
                <a:sym typeface="Souce Sans Pro"/>
              </a:rPr>
              <a:t>Individualized Vehicle Rules</a:t>
            </a:r>
          </a:p>
          <a:p>
            <a:pPr indent="-406400" lvl="0" marL="457200" marR="0" rtl="0" algn="l">
              <a:spcBef>
                <a:spcPts val="0"/>
              </a:spcBef>
              <a:spcAft>
                <a:spcPts val="0"/>
              </a:spcAft>
              <a:buSzPts val="2800"/>
              <a:buFont typeface="Souce Sans Pro"/>
              <a:buChar char="●"/>
            </a:pPr>
            <a:r>
              <a:rPr b="0" i="0" lang="en-US" sz="2800" u="none" cap="none" strike="noStrike">
                <a:solidFill>
                  <a:schemeClr val="dk1"/>
                </a:solidFill>
                <a:latin typeface="Souce Sans Pro"/>
                <a:ea typeface="Souce Sans Pro"/>
                <a:cs typeface="Souce Sans Pro"/>
                <a:sym typeface="Souce Sans Pro"/>
              </a:rPr>
              <a:t>Variations in Driver Psychology</a:t>
            </a:r>
          </a:p>
          <a:p>
            <a:pPr indent="-368300" lvl="1" marL="914400" marR="0" rtl="0" algn="l">
              <a:spcBef>
                <a:spcPts val="0"/>
              </a:spcBef>
              <a:spcAft>
                <a:spcPts val="0"/>
              </a:spcAft>
              <a:buSzPts val="2200"/>
              <a:buFont typeface="Souce Sans Pro"/>
              <a:buChar char="○"/>
            </a:pPr>
            <a:r>
              <a:rPr b="0" i="0" lang="en-US" sz="2200" u="none" cap="none" strike="noStrike">
                <a:solidFill>
                  <a:schemeClr val="dk1"/>
                </a:solidFill>
                <a:latin typeface="Souce Sans Pro"/>
                <a:ea typeface="Souce Sans Pro"/>
                <a:cs typeface="Souce Sans Pro"/>
                <a:sym typeface="Souce Sans Pro"/>
              </a:rPr>
              <a:t>Oncoming Traffic</a:t>
            </a:r>
          </a:p>
          <a:p>
            <a:pPr indent="-368300" lvl="1" marL="914400" marR="0" rtl="0" algn="l">
              <a:spcBef>
                <a:spcPts val="0"/>
              </a:spcBef>
              <a:spcAft>
                <a:spcPts val="0"/>
              </a:spcAft>
              <a:buSzPts val="2200"/>
              <a:buFont typeface="Souce Sans Pro"/>
              <a:buChar char="○"/>
            </a:pPr>
            <a:r>
              <a:rPr b="0" i="0" lang="en-US" sz="2200" u="none" cap="none" strike="noStrike">
                <a:solidFill>
                  <a:schemeClr val="dk1"/>
                </a:solidFill>
                <a:latin typeface="Souce Sans Pro"/>
                <a:ea typeface="Souce Sans Pro"/>
                <a:cs typeface="Souce Sans Pro"/>
                <a:sym typeface="Souce Sans Pro"/>
              </a:rPr>
              <a:t>Condition of Road</a:t>
            </a:r>
          </a:p>
          <a:p>
            <a:pPr indent="-368300" lvl="1" marL="914400" marR="0" rtl="0" algn="l">
              <a:spcBef>
                <a:spcPts val="0"/>
              </a:spcBef>
              <a:spcAft>
                <a:spcPts val="0"/>
              </a:spcAft>
              <a:buSzPts val="2200"/>
              <a:buFont typeface="Souce Sans Pro"/>
              <a:buChar char="○"/>
            </a:pPr>
            <a:r>
              <a:rPr b="0" i="0" lang="en-US" sz="2200" u="none" cap="none" strike="noStrike">
                <a:solidFill>
                  <a:schemeClr val="dk1"/>
                </a:solidFill>
                <a:latin typeface="Souce Sans Pro"/>
                <a:ea typeface="Souce Sans Pro"/>
                <a:cs typeface="Souce Sans Pro"/>
                <a:sym typeface="Souce Sans Pro"/>
              </a:rPr>
              <a:t>Weather</a:t>
            </a:r>
          </a:p>
          <a:p>
            <a:pPr indent="-368300" lvl="1" marL="914400" marR="0" rtl="0" algn="l">
              <a:spcBef>
                <a:spcPts val="0"/>
              </a:spcBef>
              <a:buSzPts val="2200"/>
              <a:buFont typeface="Souce Sans Pro"/>
              <a:buChar char="○"/>
            </a:pPr>
            <a:r>
              <a:rPr b="0" i="0" lang="en-US" sz="2200" u="none" cap="none" strike="noStrike">
                <a:solidFill>
                  <a:schemeClr val="dk1"/>
                </a:solidFill>
                <a:latin typeface="Souce Sans Pro"/>
                <a:ea typeface="Souce Sans Pro"/>
                <a:cs typeface="Souce Sans Pro"/>
                <a:sym typeface="Souce Sans Pro"/>
              </a:rPr>
              <a:t>Following Reaction Time</a:t>
            </a:r>
          </a:p>
        </p:txBody>
      </p:sp>
      <p:sp>
        <p:nvSpPr>
          <p:cNvPr id="200" name="Shape 200"/>
          <p:cNvSpPr txBox="1"/>
          <p:nvPr>
            <p:ph type="title"/>
          </p:nvPr>
        </p:nvSpPr>
        <p:spPr>
          <a:xfrm>
            <a:off x="381000" y="355847"/>
            <a:ext cx="8381260" cy="1054394"/>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Font typeface="Times New Roman"/>
              <a:buNone/>
            </a:pPr>
            <a:r>
              <a:rPr b="0" i="0" lang="en-US" sz="3950" u="none" cap="none" strike="noStrike">
                <a:solidFill>
                  <a:schemeClr val="lt1"/>
                </a:solidFill>
                <a:latin typeface="Times New Roman"/>
                <a:ea typeface="Times New Roman"/>
                <a:cs typeface="Times New Roman"/>
                <a:sym typeface="Times New Roman"/>
              </a:rPr>
              <a:t>Further </a:t>
            </a:r>
            <a:r>
              <a:rPr lang="en-US" sz="3950">
                <a:solidFill>
                  <a:schemeClr val="lt1"/>
                </a:solidFill>
                <a:latin typeface="Times New Roman"/>
                <a:ea typeface="Times New Roman"/>
                <a:cs typeface="Times New Roman"/>
                <a:sym typeface="Times New Roman"/>
              </a:rPr>
              <a:t>Research</a:t>
            </a:r>
            <a:r>
              <a:rPr b="0" i="0" lang="en-US" sz="3950" u="none" cap="none" strike="noStrike">
                <a:solidFill>
                  <a:schemeClr val="lt1"/>
                </a:solidFill>
                <a:latin typeface="Times New Roman"/>
                <a:ea typeface="Times New Roman"/>
                <a:cs typeface="Times New Roman"/>
                <a:sym typeface="Times New Roman"/>
              </a:rPr>
              <a:t>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idx="1" type="body"/>
          </p:nvPr>
        </p:nvSpPr>
        <p:spPr>
          <a:xfrm>
            <a:off x="381000" y="1719075"/>
            <a:ext cx="8407800" cy="4514100"/>
          </a:xfrm>
          <a:prstGeom prst="rect">
            <a:avLst/>
          </a:prstGeom>
        </p:spPr>
        <p:txBody>
          <a:bodyPr anchorCtr="0" anchor="t" bIns="91425" lIns="91425" rIns="91425" wrap="square" tIns="91425">
            <a:noAutofit/>
          </a:bodyPr>
          <a:lstStyle/>
          <a:p>
            <a:pPr indent="-330200" lvl="0" marL="457200" rtl="0">
              <a:spcBef>
                <a:spcPts val="0"/>
              </a:spcBef>
              <a:spcAft>
                <a:spcPts val="0"/>
              </a:spcAft>
              <a:buSzPts val="1600"/>
              <a:buChar char="●"/>
            </a:pPr>
            <a:r>
              <a:rPr lang="en-US" sz="1600"/>
              <a:t>Wilco Burghout, Haris N Koutsopoulos, and Ingmar Andreasson. Hybrid mesoscopic-microscopic traﬃc simulation. Transportation Research Record: Journal of the Transportation Research Board, 1934(1):218–255, 2005.</a:t>
            </a:r>
          </a:p>
          <a:p>
            <a:pPr indent="-330200" lvl="0" marL="457200" rtl="0">
              <a:spcBef>
                <a:spcPts val="0"/>
              </a:spcBef>
              <a:spcAft>
                <a:spcPts val="0"/>
              </a:spcAft>
              <a:buSzPts val="1600"/>
              <a:buChar char="●"/>
            </a:pPr>
            <a:r>
              <a:rPr lang="en-US" sz="1600"/>
              <a:t>Rune Elvik, Truls Vaa, Alena Erke, and Michael Sorensen. The handbook of road safety measures. Emerald Group Publishing, 2009.</a:t>
            </a:r>
          </a:p>
          <a:p>
            <a:pPr indent="-330200" lvl="0" marL="457200" rtl="0">
              <a:spcBef>
                <a:spcPts val="0"/>
              </a:spcBef>
              <a:spcAft>
                <a:spcPts val="0"/>
              </a:spcAft>
              <a:buSzPts val="1600"/>
              <a:buChar char="●"/>
            </a:pPr>
            <a:r>
              <a:rPr lang="en-US" sz="1600"/>
              <a:t>Norman Kennedy. Fundamentals of Traﬃc Engineering- 8th Edition. Berkley, 1973.</a:t>
            </a:r>
          </a:p>
          <a:p>
            <a:pPr indent="-330200" lvl="0" marL="457200" rtl="0">
              <a:spcBef>
                <a:spcPts val="0"/>
              </a:spcBef>
              <a:spcAft>
                <a:spcPts val="0"/>
              </a:spcAft>
              <a:buSzPts val="1600"/>
              <a:buChar char="●"/>
            </a:pPr>
            <a:r>
              <a:rPr lang="en-US" sz="1600"/>
              <a:t>Douglas A Kurtze and Daniel C Hong. Traﬃc jams, granular ﬂow, and soliton selection. Physical Review E, 52(1):218, 1995.</a:t>
            </a:r>
          </a:p>
          <a:p>
            <a:pPr indent="-330200" lvl="0" marL="457200" rtl="0">
              <a:spcBef>
                <a:spcPts val="0"/>
              </a:spcBef>
              <a:spcAft>
                <a:spcPts val="0"/>
              </a:spcAft>
              <a:buSzPts val="1600"/>
              <a:buChar char="●"/>
            </a:pPr>
            <a:r>
              <a:rPr lang="en-US" sz="1600"/>
              <a:t>U.S. Dept of Trans. National motor vehicle crash causation survey, 2008.</a:t>
            </a:r>
          </a:p>
          <a:p>
            <a:pPr indent="-330200" lvl="0" marL="457200" rtl="0">
              <a:spcBef>
                <a:spcPts val="0"/>
              </a:spcBef>
              <a:spcAft>
                <a:spcPts val="0"/>
              </a:spcAft>
              <a:buSzPts val="1600"/>
              <a:buChar char="●"/>
            </a:pPr>
            <a:r>
              <a:rPr lang="en-US" sz="1600"/>
              <a:t>BENEDETTO PICCOLI and ANDREA TOSIN. A review of continuum mathematical models of vehicular traﬃc.</a:t>
            </a:r>
          </a:p>
          <a:p>
            <a:pPr indent="-330200" lvl="0" marL="457200" rtl="0">
              <a:spcBef>
                <a:spcPts val="0"/>
              </a:spcBef>
              <a:spcAft>
                <a:spcPts val="0"/>
              </a:spcAft>
              <a:buSzPts val="1600"/>
              <a:buChar char="●"/>
            </a:pPr>
            <a:r>
              <a:rPr lang="en-US" sz="1600"/>
              <a:t>Benjamin Seibold, Morris R Flynn, Aslan R Kasimov, and Rodolfo Ruben Rosales. Constructing set-valued fundamental diagrams from jamiton solutions in second order traﬃc models. arXiv preprint arXiv:1204.5510, 2012.</a:t>
            </a:r>
          </a:p>
          <a:p>
            <a:pPr indent="-330200" lvl="0" marL="457200" rtl="0">
              <a:spcBef>
                <a:spcPts val="0"/>
              </a:spcBef>
              <a:buSzPts val="1600"/>
              <a:buChar char="●"/>
            </a:pPr>
            <a:r>
              <a:rPr lang="en-US" sz="1600"/>
              <a:t>Howard A Stone. Introduction to ﬂuid dynamics for microﬂuidic ﬂows. In CMOS Biotechnology, pages 5–30. Springer, 2007.</a:t>
            </a:r>
          </a:p>
        </p:txBody>
      </p:sp>
      <p:sp>
        <p:nvSpPr>
          <p:cNvPr id="206" name="Shape 206"/>
          <p:cNvSpPr txBox="1"/>
          <p:nvPr>
            <p:ph type="title"/>
          </p:nvPr>
        </p:nvSpPr>
        <p:spPr>
          <a:xfrm>
            <a:off x="381000" y="355847"/>
            <a:ext cx="8381400" cy="1054500"/>
          </a:xfrm>
          <a:prstGeom prst="rect">
            <a:avLst/>
          </a:prstGeom>
        </p:spPr>
        <p:txBody>
          <a:bodyPr anchorCtr="0" anchor="ctr" bIns="91425" lIns="91425" rIns="91425" wrap="square" tIns="91425">
            <a:noAutofit/>
          </a:bodyPr>
          <a:lstStyle/>
          <a:p>
            <a:pPr lvl="0" rtl="0">
              <a:spcBef>
                <a:spcPts val="0"/>
              </a:spcBef>
              <a:buNone/>
            </a:pPr>
            <a:r>
              <a:rPr lang="en-US" sz="3950">
                <a:solidFill>
                  <a:schemeClr val="lt1"/>
                </a:solidFill>
                <a:latin typeface="Times New Roman"/>
                <a:ea typeface="Times New Roman"/>
                <a:cs typeface="Times New Roman"/>
                <a:sym typeface="Times New Roman"/>
              </a:rPr>
              <a:t>References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idx="1" type="body"/>
          </p:nvPr>
        </p:nvSpPr>
        <p:spPr>
          <a:xfrm>
            <a:off x="381025" y="1911150"/>
            <a:ext cx="5193600" cy="4407300"/>
          </a:xfrm>
          <a:prstGeom prst="rect">
            <a:avLst/>
          </a:prstGeom>
          <a:noFill/>
          <a:ln>
            <a:noFill/>
          </a:ln>
        </p:spPr>
        <p:txBody>
          <a:bodyPr anchorCtr="0" anchor="t" bIns="45700" lIns="91425" rIns="91425" wrap="square" tIns="45700">
            <a:noAutofit/>
          </a:bodyPr>
          <a:lstStyle/>
          <a:p>
            <a:pPr indent="-431800" lvl="0" marL="457200" marR="0" rtl="0" algn="l">
              <a:lnSpc>
                <a:spcPct val="80000"/>
              </a:lnSpc>
              <a:spcBef>
                <a:spcPts val="0"/>
              </a:spcBef>
              <a:buClr>
                <a:schemeClr val="dk1"/>
              </a:buClr>
              <a:buSzPts val="2400"/>
              <a:buFont typeface="Arial"/>
              <a:buChar char="▪"/>
            </a:pPr>
            <a:r>
              <a:rPr b="0" i="0" lang="en-US" sz="2400" u="none" cap="none" strike="noStrike">
                <a:solidFill>
                  <a:schemeClr val="dk1"/>
                </a:solidFill>
              </a:rPr>
              <a:t>96</a:t>
            </a:r>
            <a:r>
              <a:rPr lang="en-US" sz="2400">
                <a:solidFill>
                  <a:schemeClr val="dk1"/>
                </a:solidFill>
              </a:rPr>
              <a:t>-hour International</a:t>
            </a:r>
            <a:r>
              <a:rPr b="0" i="0" lang="en-US" sz="2400" u="none" cap="none" strike="noStrike">
                <a:solidFill>
                  <a:schemeClr val="dk1"/>
                </a:solidFill>
              </a:rPr>
              <a:t> Math</a:t>
            </a:r>
            <a:r>
              <a:rPr lang="en-US" sz="2400">
                <a:solidFill>
                  <a:schemeClr val="dk1"/>
                </a:solidFill>
              </a:rPr>
              <a:t> </a:t>
            </a:r>
            <a:r>
              <a:rPr b="0" i="0" lang="en-US" sz="2400" u="none" cap="none" strike="noStrike">
                <a:solidFill>
                  <a:schemeClr val="dk1"/>
                </a:solidFill>
              </a:rPr>
              <a:t>Competition</a:t>
            </a:r>
            <a:r>
              <a:rPr lang="en-US" sz="2400"/>
              <a:t> organized by </a:t>
            </a:r>
            <a:r>
              <a:rPr b="0" i="0" lang="en-US" sz="2400" u="none" cap="none" strike="noStrike">
                <a:solidFill>
                  <a:schemeClr val="dk1"/>
                </a:solidFill>
              </a:rPr>
              <a:t>COMAP  </a:t>
            </a:r>
          </a:p>
          <a:p>
            <a:pPr indent="-431800" lvl="0" marL="457200" marR="0" rtl="0" algn="l">
              <a:lnSpc>
                <a:spcPct val="80000"/>
              </a:lnSpc>
              <a:spcBef>
                <a:spcPts val="340"/>
              </a:spcBef>
              <a:buClr>
                <a:schemeClr val="dk1"/>
              </a:buClr>
              <a:buSzPts val="2400"/>
              <a:buFont typeface="Arial"/>
              <a:buChar char="▪"/>
            </a:pPr>
            <a:r>
              <a:rPr b="0" i="0" lang="en-US" sz="2400" u="none" cap="none" strike="noStrike">
                <a:solidFill>
                  <a:schemeClr val="dk1"/>
                </a:solidFill>
              </a:rPr>
              <a:t>Prompt:</a:t>
            </a:r>
            <a:r>
              <a:rPr lang="en-US" sz="2400">
                <a:solidFill>
                  <a:schemeClr val="dk1"/>
                </a:solidFill>
              </a:rPr>
              <a:t> </a:t>
            </a:r>
          </a:p>
          <a:p>
            <a:pPr lvl="2" marR="0" rtl="0" algn="l">
              <a:lnSpc>
                <a:spcPct val="80000"/>
              </a:lnSpc>
              <a:spcBef>
                <a:spcPts val="340"/>
              </a:spcBef>
              <a:buClr>
                <a:schemeClr val="dk1"/>
              </a:buClr>
              <a:buSzPts val="2400"/>
              <a:buFont typeface="Arial"/>
              <a:buChar char="▪"/>
            </a:pPr>
            <a:r>
              <a:rPr b="0" i="0" lang="en-US" sz="2400" u="none" cap="none" strike="noStrike">
                <a:solidFill>
                  <a:schemeClr val="dk1"/>
                </a:solidFill>
              </a:rPr>
              <a:t>Model </a:t>
            </a:r>
            <a:r>
              <a:rPr lang="en-US" sz="2400">
                <a:solidFill>
                  <a:schemeClr val="dk1"/>
                </a:solidFill>
              </a:rPr>
              <a:t>and</a:t>
            </a:r>
            <a:r>
              <a:rPr b="0" i="0" lang="en-US" sz="2400" u="none" cap="none" strike="noStrike">
                <a:solidFill>
                  <a:schemeClr val="dk1"/>
                </a:solidFill>
              </a:rPr>
              <a:t> </a:t>
            </a:r>
            <a:r>
              <a:rPr lang="en-US" sz="2400">
                <a:solidFill>
                  <a:schemeClr val="dk1"/>
                </a:solidFill>
              </a:rPr>
              <a:t>a</a:t>
            </a:r>
            <a:r>
              <a:rPr b="0" i="0" lang="en-US" sz="2400" u="none" cap="none" strike="noStrike">
                <a:solidFill>
                  <a:schemeClr val="dk1"/>
                </a:solidFill>
              </a:rPr>
              <a:t>nalyze the</a:t>
            </a:r>
            <a:r>
              <a:rPr lang="en-US" sz="2400">
                <a:solidFill>
                  <a:schemeClr val="dk1"/>
                </a:solidFill>
              </a:rPr>
              <a:t> </a:t>
            </a:r>
            <a:r>
              <a:rPr b="0" i="0" lang="en-US" sz="2400" u="none" cap="none" strike="noStrike">
                <a:solidFill>
                  <a:schemeClr val="dk1"/>
                </a:solidFill>
              </a:rPr>
              <a:t>efficiency and safety</a:t>
            </a:r>
            <a:r>
              <a:rPr lang="en-US" sz="2400">
                <a:solidFill>
                  <a:schemeClr val="dk1"/>
                </a:solidFill>
              </a:rPr>
              <a:t> of the S</a:t>
            </a:r>
            <a:r>
              <a:rPr b="0" i="0" lang="en-US" sz="2400" u="none" cap="none" strike="noStrike">
                <a:solidFill>
                  <a:schemeClr val="dk1"/>
                </a:solidFill>
              </a:rPr>
              <a:t>tay-Right-Except-to-Pass</a:t>
            </a:r>
            <a:r>
              <a:rPr lang="en-US" sz="2400">
                <a:solidFill>
                  <a:schemeClr val="dk1"/>
                </a:solidFill>
              </a:rPr>
              <a:t> </a:t>
            </a:r>
            <a:r>
              <a:rPr b="0" i="0" lang="en-US" sz="2400" u="none" cap="none" strike="noStrike">
                <a:solidFill>
                  <a:schemeClr val="dk1"/>
                </a:solidFill>
              </a:rPr>
              <a:t>highway traffic </a:t>
            </a:r>
            <a:r>
              <a:rPr lang="en-US" sz="2400">
                <a:solidFill>
                  <a:schemeClr val="dk1"/>
                </a:solidFill>
              </a:rPr>
              <a:t>policy</a:t>
            </a:r>
          </a:p>
          <a:p>
            <a:pPr indent="-431800" lvl="0" marL="457200" marR="0" rtl="0" algn="l">
              <a:lnSpc>
                <a:spcPct val="80000"/>
              </a:lnSpc>
              <a:spcBef>
                <a:spcPts val="340"/>
              </a:spcBef>
              <a:buClr>
                <a:schemeClr val="dk1"/>
              </a:buClr>
              <a:buSzPts val="2400"/>
              <a:buFont typeface="Arial"/>
              <a:buChar char="▪"/>
            </a:pPr>
            <a:r>
              <a:rPr b="0" i="0" lang="en-US" sz="2400" u="none" cap="none" strike="noStrike">
                <a:solidFill>
                  <a:schemeClr val="dk1"/>
                </a:solidFill>
              </a:rPr>
              <a:t>Over 8000 teams</a:t>
            </a:r>
          </a:p>
          <a:p>
            <a:pPr indent="-431800" lvl="0" marL="457200" marR="0" rtl="0" algn="l">
              <a:lnSpc>
                <a:spcPct val="80000"/>
              </a:lnSpc>
              <a:spcBef>
                <a:spcPts val="340"/>
              </a:spcBef>
              <a:buClr>
                <a:schemeClr val="dk1"/>
              </a:buClr>
              <a:buSzPts val="2400"/>
              <a:buFont typeface="Arial"/>
              <a:buChar char="▪"/>
            </a:pPr>
            <a:r>
              <a:rPr b="0" i="0" lang="en-US" sz="2400" u="none" cap="none" strike="noStrike">
                <a:solidFill>
                  <a:schemeClr val="dk1"/>
                </a:solidFill>
              </a:rPr>
              <a:t>Awarded ‘Meritorious’ </a:t>
            </a:r>
            <a:r>
              <a:rPr lang="en-US" sz="2400">
                <a:solidFill>
                  <a:schemeClr val="dk1"/>
                </a:solidFill>
              </a:rPr>
              <a:t>(</a:t>
            </a:r>
            <a:r>
              <a:rPr b="0" i="0" lang="en-US" sz="2400" u="none" cap="none" strike="noStrike">
                <a:solidFill>
                  <a:schemeClr val="dk1"/>
                </a:solidFill>
              </a:rPr>
              <a:t>top</a:t>
            </a:r>
            <a:r>
              <a:rPr lang="en-US" sz="2400">
                <a:solidFill>
                  <a:schemeClr val="dk1"/>
                </a:solidFill>
              </a:rPr>
              <a:t> </a:t>
            </a:r>
            <a:r>
              <a:rPr b="0" i="0" lang="en-US" sz="2400" u="none" cap="none" strike="noStrike">
                <a:solidFill>
                  <a:schemeClr val="dk1"/>
                </a:solidFill>
              </a:rPr>
              <a:t>10%</a:t>
            </a:r>
            <a:r>
              <a:rPr lang="en-US" sz="2400">
                <a:solidFill>
                  <a:schemeClr val="dk1"/>
                </a:solidFill>
              </a:rPr>
              <a:t>)</a:t>
            </a:r>
          </a:p>
        </p:txBody>
      </p:sp>
      <p:sp>
        <p:nvSpPr>
          <p:cNvPr id="109" name="Shape 109"/>
          <p:cNvSpPr txBox="1"/>
          <p:nvPr>
            <p:ph type="title"/>
          </p:nvPr>
        </p:nvSpPr>
        <p:spPr>
          <a:xfrm>
            <a:off x="381000" y="304800"/>
            <a:ext cx="8381260" cy="1054394"/>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Font typeface="Times New Roman"/>
              <a:buNone/>
            </a:pPr>
            <a:r>
              <a:rPr b="0" i="0" lang="en-US" sz="4000" u="none" cap="none" strike="noStrike">
                <a:solidFill>
                  <a:schemeClr val="lt1"/>
                </a:solidFill>
                <a:latin typeface="Times New Roman"/>
                <a:ea typeface="Times New Roman"/>
                <a:cs typeface="Times New Roman"/>
                <a:sym typeface="Times New Roman"/>
              </a:rPr>
              <a:t>Mathematical Competition in Modeling</a:t>
            </a:r>
          </a:p>
        </p:txBody>
      </p:sp>
      <p:pic>
        <p:nvPicPr>
          <p:cNvPr id="110" name="Shape 110"/>
          <p:cNvPicPr preferRelativeResize="0"/>
          <p:nvPr/>
        </p:nvPicPr>
        <p:blipFill rotWithShape="1">
          <a:blip r:embed="rId3">
            <a:alphaModFix/>
          </a:blip>
          <a:srcRect b="0" l="0" r="0" t="0"/>
          <a:stretch/>
        </p:blipFill>
        <p:spPr>
          <a:xfrm>
            <a:off x="5574632" y="1905000"/>
            <a:ext cx="3352800" cy="441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idx="1" type="body"/>
          </p:nvPr>
        </p:nvSpPr>
        <p:spPr>
          <a:xfrm>
            <a:off x="4610100" y="1868000"/>
            <a:ext cx="4267200" cy="4407300"/>
          </a:xfrm>
          <a:prstGeom prst="rect">
            <a:avLst/>
          </a:prstGeom>
          <a:noFill/>
          <a:ln>
            <a:noFill/>
          </a:ln>
        </p:spPr>
        <p:txBody>
          <a:bodyPr anchorCtr="0" anchor="t" bIns="45700" lIns="91425" rIns="91425" wrap="square" tIns="45700">
            <a:noAutofit/>
          </a:bodyPr>
          <a:lstStyle/>
          <a:p>
            <a:pPr indent="-444500" lvl="0" marL="457200" marR="0" rtl="0" algn="l">
              <a:spcBef>
                <a:spcPts val="0"/>
              </a:spcBef>
              <a:buClr>
                <a:schemeClr val="dk1"/>
              </a:buClr>
              <a:buSzPts val="3000"/>
              <a:buFont typeface="Arial"/>
              <a:buChar char="▪"/>
            </a:pPr>
            <a:r>
              <a:rPr b="0" i="0" lang="en-US" sz="3000" u="none" cap="none" strike="noStrike">
                <a:solidFill>
                  <a:schemeClr val="dk1"/>
                </a:solidFill>
              </a:rPr>
              <a:t>Macroscopic Model: Differential Equations</a:t>
            </a:r>
          </a:p>
          <a:p>
            <a:pPr indent="-406400" lvl="1" marL="914400" marR="0" rtl="0" algn="l">
              <a:spcBef>
                <a:spcPts val="560"/>
              </a:spcBef>
              <a:buClr>
                <a:schemeClr val="dk1"/>
              </a:buClr>
              <a:buSzPts val="2000"/>
              <a:buFont typeface="Arial"/>
              <a:buChar char="▪"/>
            </a:pPr>
            <a:r>
              <a:rPr b="0" i="0" lang="en-US" sz="2000" u="none" cap="none" strike="noStrike">
                <a:solidFill>
                  <a:schemeClr val="dk1"/>
                </a:solidFill>
              </a:rPr>
              <a:t>Fluid Dynamics: Convection-Diffusion Equation</a:t>
            </a:r>
          </a:p>
          <a:p>
            <a:pPr indent="-406400" lvl="1" marL="914400" marR="0" rtl="0" algn="l">
              <a:spcBef>
                <a:spcPts val="560"/>
              </a:spcBef>
              <a:buClr>
                <a:schemeClr val="dk1"/>
              </a:buClr>
              <a:buSzPts val="2000"/>
              <a:buFont typeface="Arial"/>
              <a:buChar char="▪"/>
            </a:pPr>
            <a:r>
              <a:rPr b="0" i="0" lang="en-US" sz="2000" u="none" cap="none" strike="noStrike">
                <a:solidFill>
                  <a:schemeClr val="dk1"/>
                </a:solidFill>
              </a:rPr>
              <a:t>Lighthill-Whitman-Richards Model</a:t>
            </a:r>
          </a:p>
          <a:p>
            <a:pPr indent="-444500" lvl="0" marL="457200" marR="0" rtl="0" algn="l">
              <a:spcBef>
                <a:spcPts val="640"/>
              </a:spcBef>
              <a:buClr>
                <a:schemeClr val="dk1"/>
              </a:buClr>
              <a:buSzPts val="3000"/>
              <a:buFont typeface="Arial"/>
              <a:buChar char="▪"/>
            </a:pPr>
            <a:r>
              <a:rPr b="0" i="0" lang="en-US" sz="3000" u="none" cap="none" strike="noStrike">
                <a:solidFill>
                  <a:schemeClr val="dk1"/>
                </a:solidFill>
              </a:rPr>
              <a:t>Microscopic Model: Agent-Based</a:t>
            </a:r>
          </a:p>
          <a:p>
            <a:pPr indent="-381000" lvl="1" marL="889000" marR="0" rtl="0" algn="l">
              <a:spcBef>
                <a:spcPts val="640"/>
              </a:spcBef>
              <a:buClr>
                <a:schemeClr val="dk1"/>
              </a:buClr>
              <a:buSzPts val="2000"/>
              <a:buFont typeface="Arial"/>
              <a:buChar char="▪"/>
            </a:pPr>
            <a:r>
              <a:rPr b="0" i="0" lang="en-US" sz="2000" u="none" cap="none" strike="noStrike">
                <a:solidFill>
                  <a:schemeClr val="dk1"/>
                </a:solidFill>
              </a:rPr>
              <a:t>Proto-Model</a:t>
            </a:r>
          </a:p>
        </p:txBody>
      </p:sp>
      <p:sp>
        <p:nvSpPr>
          <p:cNvPr id="116" name="Shape 116"/>
          <p:cNvSpPr txBox="1"/>
          <p:nvPr>
            <p:ph type="title"/>
          </p:nvPr>
        </p:nvSpPr>
        <p:spPr>
          <a:xfrm>
            <a:off x="381000" y="355847"/>
            <a:ext cx="8381260" cy="1054394"/>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Font typeface="Times New Roman"/>
              <a:buNone/>
            </a:pPr>
            <a:r>
              <a:rPr b="0" i="0" lang="en-US" sz="4000" u="none" cap="none" strike="noStrike">
                <a:solidFill>
                  <a:schemeClr val="lt1"/>
                </a:solidFill>
                <a:latin typeface="Times New Roman"/>
                <a:ea typeface="Times New Roman"/>
                <a:cs typeface="Times New Roman"/>
                <a:sym typeface="Times New Roman"/>
              </a:rPr>
              <a:t>Approach</a:t>
            </a:r>
          </a:p>
        </p:txBody>
      </p:sp>
      <p:pic>
        <p:nvPicPr>
          <p:cNvPr id="117" name="Shape 117"/>
          <p:cNvPicPr preferRelativeResize="0"/>
          <p:nvPr/>
        </p:nvPicPr>
        <p:blipFill rotWithShape="1">
          <a:blip r:embed="rId3">
            <a:alphaModFix/>
          </a:blip>
          <a:srcRect b="0" l="0" r="0" t="0"/>
          <a:stretch/>
        </p:blipFill>
        <p:spPr>
          <a:xfrm>
            <a:off x="266700" y="2442800"/>
            <a:ext cx="4343400" cy="3257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idx="1" type="body"/>
          </p:nvPr>
        </p:nvSpPr>
        <p:spPr>
          <a:xfrm>
            <a:off x="380999" y="1719071"/>
            <a:ext cx="8407893" cy="4407408"/>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ts val="2400"/>
              <a:buFont typeface="Souce Sans Pro"/>
              <a:buChar char="▪"/>
            </a:pPr>
            <a:r>
              <a:rPr b="0" i="0" lang="en-US" sz="2400" u="none" cap="none" strike="noStrike">
                <a:solidFill>
                  <a:schemeClr val="dk1"/>
                </a:solidFill>
                <a:latin typeface="Souce Sans Pro"/>
                <a:ea typeface="Souce Sans Pro"/>
                <a:cs typeface="Souce Sans Pro"/>
                <a:sym typeface="Souce Sans Pro"/>
              </a:rPr>
              <a:t>No Exit or Entry Ramps (</a:t>
            </a:r>
            <a:r>
              <a:rPr lang="en-US" sz="2400">
                <a:solidFill>
                  <a:schemeClr val="dk1"/>
                </a:solidFill>
                <a:latin typeface="Souce Sans Pro"/>
                <a:ea typeface="Souce Sans Pro"/>
                <a:cs typeface="Souce Sans Pro"/>
                <a:sym typeface="Souce Sans Pro"/>
              </a:rPr>
              <a:t>Conservation of Cars)</a:t>
            </a:r>
          </a:p>
          <a:p>
            <a:pPr indent="-342900" lvl="0" marL="342900" marR="0" rtl="0" algn="l">
              <a:spcBef>
                <a:spcPts val="400"/>
              </a:spcBef>
              <a:buClr>
                <a:schemeClr val="dk1"/>
              </a:buClr>
              <a:buSzPts val="2400"/>
              <a:buFont typeface="Souce Sans Pro"/>
              <a:buChar char="▪"/>
            </a:pPr>
            <a:r>
              <a:rPr b="0" i="0" lang="en-US" sz="2400" u="none" cap="none" strike="noStrike">
                <a:solidFill>
                  <a:schemeClr val="dk1"/>
                </a:solidFill>
                <a:latin typeface="Souce Sans Pro"/>
                <a:ea typeface="Souce Sans Pro"/>
                <a:cs typeface="Souce Sans Pro"/>
                <a:sym typeface="Souce Sans Pro"/>
              </a:rPr>
              <a:t>Identical Vehicle</a:t>
            </a:r>
            <a:r>
              <a:rPr lang="en-US" sz="2400">
                <a:solidFill>
                  <a:schemeClr val="dk1"/>
                </a:solidFill>
                <a:latin typeface="Souce Sans Pro"/>
                <a:ea typeface="Souce Sans Pro"/>
                <a:cs typeface="Souce Sans Pro"/>
                <a:sym typeface="Souce Sans Pro"/>
              </a:rPr>
              <a:t>s (l</a:t>
            </a:r>
            <a:r>
              <a:rPr b="0" i="0" lang="en-US" sz="2400" u="none" cap="none" strike="noStrike">
                <a:solidFill>
                  <a:schemeClr val="dk1"/>
                </a:solidFill>
                <a:latin typeface="Souce Sans Pro"/>
                <a:ea typeface="Souce Sans Pro"/>
                <a:cs typeface="Souce Sans Pro"/>
                <a:sym typeface="Souce Sans Pro"/>
              </a:rPr>
              <a:t>ength, </a:t>
            </a:r>
            <a:r>
              <a:rPr lang="en-US" sz="2400">
                <a:solidFill>
                  <a:schemeClr val="dk1"/>
                </a:solidFill>
                <a:latin typeface="Souce Sans Pro"/>
                <a:ea typeface="Souce Sans Pro"/>
                <a:cs typeface="Souce Sans Pro"/>
                <a:sym typeface="Souce Sans Pro"/>
              </a:rPr>
              <a:t>d</a:t>
            </a:r>
            <a:r>
              <a:rPr b="0" i="0" lang="en-US" sz="2400" u="none" cap="none" strike="noStrike">
                <a:solidFill>
                  <a:schemeClr val="dk1"/>
                </a:solidFill>
                <a:latin typeface="Souce Sans Pro"/>
                <a:ea typeface="Souce Sans Pro"/>
                <a:cs typeface="Souce Sans Pro"/>
                <a:sym typeface="Souce Sans Pro"/>
              </a:rPr>
              <a:t>riving </a:t>
            </a:r>
            <a:r>
              <a:rPr lang="en-US" sz="2400">
                <a:solidFill>
                  <a:schemeClr val="dk1"/>
                </a:solidFill>
                <a:latin typeface="Souce Sans Pro"/>
                <a:ea typeface="Souce Sans Pro"/>
                <a:cs typeface="Souce Sans Pro"/>
                <a:sym typeface="Souce Sans Pro"/>
              </a:rPr>
              <a:t>a</a:t>
            </a:r>
            <a:r>
              <a:rPr b="0" i="0" lang="en-US" sz="2400" u="none" cap="none" strike="noStrike">
                <a:solidFill>
                  <a:schemeClr val="dk1"/>
                </a:solidFill>
                <a:latin typeface="Souce Sans Pro"/>
                <a:ea typeface="Souce Sans Pro"/>
                <a:cs typeface="Souce Sans Pro"/>
                <a:sym typeface="Souce Sans Pro"/>
              </a:rPr>
              <a:t>bility, </a:t>
            </a:r>
            <a:r>
              <a:rPr lang="en-US" sz="2400">
                <a:solidFill>
                  <a:schemeClr val="dk1"/>
                </a:solidFill>
                <a:latin typeface="Souce Sans Pro"/>
                <a:ea typeface="Souce Sans Pro"/>
                <a:cs typeface="Souce Sans Pro"/>
                <a:sym typeface="Souce Sans Pro"/>
              </a:rPr>
              <a:t>b</a:t>
            </a:r>
            <a:r>
              <a:rPr b="0" i="0" lang="en-US" sz="2400" u="none" cap="none" strike="noStrike">
                <a:solidFill>
                  <a:schemeClr val="dk1"/>
                </a:solidFill>
                <a:latin typeface="Souce Sans Pro"/>
                <a:ea typeface="Souce Sans Pro"/>
                <a:cs typeface="Souce Sans Pro"/>
                <a:sym typeface="Souce Sans Pro"/>
              </a:rPr>
              <a:t>raking </a:t>
            </a:r>
            <a:r>
              <a:rPr lang="en-US" sz="2400">
                <a:solidFill>
                  <a:schemeClr val="dk1"/>
                </a:solidFill>
                <a:latin typeface="Souce Sans Pro"/>
                <a:ea typeface="Souce Sans Pro"/>
                <a:cs typeface="Souce Sans Pro"/>
                <a:sym typeface="Souce Sans Pro"/>
              </a:rPr>
              <a:t>a</a:t>
            </a:r>
            <a:r>
              <a:rPr b="0" i="0" lang="en-US" sz="2400" u="none" cap="none" strike="noStrike">
                <a:solidFill>
                  <a:schemeClr val="dk1"/>
                </a:solidFill>
                <a:latin typeface="Souce Sans Pro"/>
                <a:ea typeface="Souce Sans Pro"/>
                <a:cs typeface="Souce Sans Pro"/>
                <a:sym typeface="Souce Sans Pro"/>
              </a:rPr>
              <a:t>bility</a:t>
            </a:r>
            <a:r>
              <a:rPr lang="en-US" sz="2400">
                <a:solidFill>
                  <a:schemeClr val="dk1"/>
                </a:solidFill>
                <a:latin typeface="Souce Sans Pro"/>
                <a:ea typeface="Souce Sans Pro"/>
                <a:cs typeface="Souce Sans Pro"/>
                <a:sym typeface="Souce Sans Pro"/>
              </a:rPr>
              <a:t>)</a:t>
            </a:r>
          </a:p>
          <a:p>
            <a:pPr indent="-342900" lvl="0" marL="342900" marR="0" rtl="0" algn="l">
              <a:spcBef>
                <a:spcPts val="400"/>
              </a:spcBef>
              <a:buClr>
                <a:schemeClr val="dk1"/>
              </a:buClr>
              <a:buSzPts val="2400"/>
              <a:buFont typeface="Souce Sans Pro"/>
              <a:buChar char="▪"/>
            </a:pPr>
            <a:r>
              <a:rPr b="0" i="0" lang="en-US" sz="2400" u="none" cap="none" strike="noStrike">
                <a:solidFill>
                  <a:schemeClr val="dk1"/>
                </a:solidFill>
                <a:latin typeface="Souce Sans Pro"/>
                <a:ea typeface="Souce Sans Pro"/>
                <a:cs typeface="Souce Sans Pro"/>
                <a:sym typeface="Souce Sans Pro"/>
              </a:rPr>
              <a:t>Lane </a:t>
            </a:r>
            <a:r>
              <a:rPr lang="en-US" sz="2400">
                <a:solidFill>
                  <a:schemeClr val="dk1"/>
                </a:solidFill>
                <a:latin typeface="Souce Sans Pro"/>
                <a:ea typeface="Souce Sans Pro"/>
                <a:cs typeface="Souce Sans Pro"/>
                <a:sym typeface="Souce Sans Pro"/>
              </a:rPr>
              <a:t>w</a:t>
            </a:r>
            <a:r>
              <a:rPr b="0" i="0" lang="en-US" sz="2400" u="none" cap="none" strike="noStrike">
                <a:solidFill>
                  <a:schemeClr val="dk1"/>
                </a:solidFill>
                <a:latin typeface="Souce Sans Pro"/>
                <a:ea typeface="Souce Sans Pro"/>
                <a:cs typeface="Souce Sans Pro"/>
                <a:sym typeface="Souce Sans Pro"/>
              </a:rPr>
              <a:t>idth, </a:t>
            </a:r>
            <a:r>
              <a:rPr lang="en-US" sz="2400">
                <a:solidFill>
                  <a:schemeClr val="dk1"/>
                </a:solidFill>
                <a:latin typeface="Souce Sans Pro"/>
                <a:ea typeface="Souce Sans Pro"/>
                <a:cs typeface="Souce Sans Pro"/>
                <a:sym typeface="Souce Sans Pro"/>
              </a:rPr>
              <a:t>road c</a:t>
            </a:r>
            <a:r>
              <a:rPr b="0" i="0" lang="en-US" sz="2400" u="none" cap="none" strike="noStrike">
                <a:solidFill>
                  <a:schemeClr val="dk1"/>
                </a:solidFill>
                <a:latin typeface="Souce Sans Pro"/>
                <a:ea typeface="Souce Sans Pro"/>
                <a:cs typeface="Souce Sans Pro"/>
                <a:sym typeface="Souce Sans Pro"/>
              </a:rPr>
              <a:t>urvature, </a:t>
            </a:r>
            <a:r>
              <a:rPr lang="en-US" sz="2400">
                <a:solidFill>
                  <a:schemeClr val="dk1"/>
                </a:solidFill>
                <a:latin typeface="Souce Sans Pro"/>
                <a:ea typeface="Souce Sans Pro"/>
                <a:cs typeface="Souce Sans Pro"/>
                <a:sym typeface="Souce Sans Pro"/>
              </a:rPr>
              <a:t>s</a:t>
            </a:r>
            <a:r>
              <a:rPr b="0" i="0" lang="en-US" sz="2400" u="none" cap="none" strike="noStrike">
                <a:solidFill>
                  <a:schemeClr val="dk1"/>
                </a:solidFill>
                <a:latin typeface="Souce Sans Pro"/>
                <a:ea typeface="Souce Sans Pro"/>
                <a:cs typeface="Souce Sans Pro"/>
                <a:sym typeface="Souce Sans Pro"/>
              </a:rPr>
              <a:t>houlder </a:t>
            </a:r>
            <a:r>
              <a:rPr lang="en-US" sz="2400">
                <a:solidFill>
                  <a:schemeClr val="dk1"/>
                </a:solidFill>
                <a:latin typeface="Souce Sans Pro"/>
                <a:ea typeface="Souce Sans Pro"/>
                <a:cs typeface="Souce Sans Pro"/>
                <a:sym typeface="Souce Sans Pro"/>
              </a:rPr>
              <a:t>w</a:t>
            </a:r>
            <a:r>
              <a:rPr b="0" i="0" lang="en-US" sz="2400" u="none" cap="none" strike="noStrike">
                <a:solidFill>
                  <a:schemeClr val="dk1"/>
                </a:solidFill>
                <a:latin typeface="Souce Sans Pro"/>
                <a:ea typeface="Souce Sans Pro"/>
                <a:cs typeface="Souce Sans Pro"/>
                <a:sym typeface="Souce Sans Pro"/>
              </a:rPr>
              <a:t>idth, and </a:t>
            </a:r>
            <a:r>
              <a:rPr lang="en-US" sz="2400">
                <a:solidFill>
                  <a:schemeClr val="dk1"/>
                </a:solidFill>
                <a:latin typeface="Souce Sans Pro"/>
                <a:ea typeface="Souce Sans Pro"/>
                <a:cs typeface="Souce Sans Pro"/>
                <a:sym typeface="Souce Sans Pro"/>
              </a:rPr>
              <a:t>w</a:t>
            </a:r>
            <a:r>
              <a:rPr b="0" i="0" lang="en-US" sz="2400" u="none" cap="none" strike="noStrike">
                <a:solidFill>
                  <a:schemeClr val="dk1"/>
                </a:solidFill>
                <a:latin typeface="Souce Sans Pro"/>
                <a:ea typeface="Souce Sans Pro"/>
                <a:cs typeface="Souce Sans Pro"/>
                <a:sym typeface="Souce Sans Pro"/>
              </a:rPr>
              <a:t>eather are</a:t>
            </a:r>
            <a:r>
              <a:rPr lang="en-US" sz="2400">
                <a:solidFill>
                  <a:schemeClr val="dk1"/>
                </a:solidFill>
                <a:latin typeface="Souce Sans Pro"/>
                <a:ea typeface="Souce Sans Pro"/>
                <a:cs typeface="Souce Sans Pro"/>
                <a:sym typeface="Souce Sans Pro"/>
              </a:rPr>
              <a:t> </a:t>
            </a:r>
            <a:r>
              <a:rPr i="1" lang="en-US" sz="2400">
                <a:solidFill>
                  <a:schemeClr val="dk1"/>
                </a:solidFill>
                <a:latin typeface="Souce Sans Pro"/>
                <a:ea typeface="Souce Sans Pro"/>
                <a:cs typeface="Souce Sans Pro"/>
                <a:sym typeface="Souce Sans Pro"/>
              </a:rPr>
              <a:t>not</a:t>
            </a:r>
            <a:r>
              <a:rPr b="0" i="0" lang="en-US" sz="2400" u="none" cap="none" strike="noStrike">
                <a:solidFill>
                  <a:schemeClr val="dk1"/>
                </a:solidFill>
                <a:latin typeface="Souce Sans Pro"/>
                <a:ea typeface="Souce Sans Pro"/>
                <a:cs typeface="Souce Sans Pro"/>
                <a:sym typeface="Souce Sans Pro"/>
              </a:rPr>
              <a:t> </a:t>
            </a:r>
            <a:r>
              <a:rPr lang="en-US" sz="2400">
                <a:solidFill>
                  <a:schemeClr val="dk1"/>
                </a:solidFill>
                <a:latin typeface="Souce Sans Pro"/>
                <a:ea typeface="Souce Sans Pro"/>
                <a:cs typeface="Souce Sans Pro"/>
                <a:sym typeface="Souce Sans Pro"/>
              </a:rPr>
              <a:t>considered in</a:t>
            </a:r>
            <a:r>
              <a:rPr b="0" i="0" lang="en-US" sz="2400" u="none" cap="none" strike="noStrike">
                <a:solidFill>
                  <a:schemeClr val="dk1"/>
                </a:solidFill>
                <a:latin typeface="Souce Sans Pro"/>
                <a:ea typeface="Souce Sans Pro"/>
                <a:cs typeface="Souce Sans Pro"/>
                <a:sym typeface="Souce Sans Pro"/>
              </a:rPr>
              <a:t> our analysis</a:t>
            </a:r>
          </a:p>
          <a:p>
            <a:pPr indent="-342900" lvl="0" marL="342900" marR="0" rtl="0" algn="l">
              <a:spcBef>
                <a:spcPts val="400"/>
              </a:spcBef>
              <a:buClr>
                <a:schemeClr val="dk1"/>
              </a:buClr>
              <a:buSzPts val="2400"/>
              <a:buFont typeface="Souce Sans Pro"/>
              <a:buChar char="▪"/>
            </a:pPr>
            <a:r>
              <a:rPr b="0" i="0" lang="en-US" sz="2400" u="none" cap="none" strike="noStrike">
                <a:solidFill>
                  <a:schemeClr val="dk1"/>
                </a:solidFill>
                <a:latin typeface="Souce Sans Pro"/>
                <a:ea typeface="Souce Sans Pro"/>
                <a:cs typeface="Souce Sans Pro"/>
                <a:sym typeface="Souce Sans Pro"/>
              </a:rPr>
              <a:t>Only Side</a:t>
            </a:r>
            <a:r>
              <a:rPr lang="en-US" sz="2400">
                <a:solidFill>
                  <a:schemeClr val="dk1"/>
                </a:solidFill>
                <a:latin typeface="Souce Sans Pro"/>
                <a:ea typeface="Souce Sans Pro"/>
                <a:cs typeface="Souce Sans Pro"/>
                <a:sym typeface="Souce Sans Pro"/>
              </a:rPr>
              <a:t>-</a:t>
            </a:r>
            <a:r>
              <a:rPr b="0" i="0" lang="en-US" sz="2400" u="none" cap="none" strike="noStrike">
                <a:solidFill>
                  <a:schemeClr val="dk1"/>
                </a:solidFill>
                <a:latin typeface="Souce Sans Pro"/>
                <a:ea typeface="Souce Sans Pro"/>
                <a:cs typeface="Souce Sans Pro"/>
                <a:sym typeface="Souce Sans Pro"/>
              </a:rPr>
              <a:t>Swipe and Rear</a:t>
            </a:r>
            <a:r>
              <a:rPr lang="en-US" sz="2400">
                <a:solidFill>
                  <a:schemeClr val="dk1"/>
                </a:solidFill>
                <a:latin typeface="Souce Sans Pro"/>
                <a:ea typeface="Souce Sans Pro"/>
                <a:cs typeface="Souce Sans Pro"/>
                <a:sym typeface="Souce Sans Pro"/>
              </a:rPr>
              <a:t>-</a:t>
            </a:r>
            <a:r>
              <a:rPr b="0" i="0" lang="en-US" sz="2400" u="none" cap="none" strike="noStrike">
                <a:solidFill>
                  <a:schemeClr val="dk1"/>
                </a:solidFill>
                <a:latin typeface="Souce Sans Pro"/>
                <a:ea typeface="Souce Sans Pro"/>
                <a:cs typeface="Souce Sans Pro"/>
                <a:sym typeface="Souce Sans Pro"/>
              </a:rPr>
              <a:t>End Accidents</a:t>
            </a:r>
          </a:p>
          <a:p>
            <a:pPr indent="-342900" lvl="0" marL="342900" marR="0" rtl="0" algn="l">
              <a:spcBef>
                <a:spcPts val="400"/>
              </a:spcBef>
              <a:buClr>
                <a:schemeClr val="dk1"/>
              </a:buClr>
              <a:buSzPts val="2400"/>
              <a:buFont typeface="Souce Sans Pro"/>
              <a:buChar char="▪"/>
            </a:pPr>
            <a:r>
              <a:rPr lang="en-US" sz="2400">
                <a:solidFill>
                  <a:schemeClr val="dk1"/>
                </a:solidFill>
                <a:latin typeface="Souce Sans Pro"/>
                <a:ea typeface="Souce Sans Pro"/>
                <a:cs typeface="Souce Sans Pro"/>
                <a:sym typeface="Souce Sans Pro"/>
              </a:rPr>
              <a:t>Accidents</a:t>
            </a:r>
            <a:r>
              <a:rPr b="0" i="0" lang="en-US" sz="2400" u="none" cap="none" strike="noStrike">
                <a:solidFill>
                  <a:schemeClr val="dk1"/>
                </a:solidFill>
                <a:latin typeface="Souce Sans Pro"/>
                <a:ea typeface="Souce Sans Pro"/>
                <a:cs typeface="Souce Sans Pro"/>
                <a:sym typeface="Souce Sans Pro"/>
              </a:rPr>
              <a:t> are only counted, they do not actually happen </a:t>
            </a:r>
            <a:r>
              <a:rPr lang="en-US" sz="2400">
                <a:solidFill>
                  <a:schemeClr val="dk1"/>
                </a:solidFill>
                <a:latin typeface="Souce Sans Pro"/>
                <a:ea typeface="Souce Sans Pro"/>
                <a:cs typeface="Souce Sans Pro"/>
                <a:sym typeface="Souce Sans Pro"/>
              </a:rPr>
              <a:t>during the computer simulation</a:t>
            </a:r>
          </a:p>
          <a:p>
            <a:pPr indent="-342900" lvl="0" marL="342900" marR="0" rtl="0" algn="l">
              <a:spcBef>
                <a:spcPts val="400"/>
              </a:spcBef>
              <a:buClr>
                <a:schemeClr val="dk1"/>
              </a:buClr>
              <a:buSzPts val="2400"/>
              <a:buFont typeface="Souce Sans Pro"/>
              <a:buChar char="▪"/>
            </a:pPr>
            <a:r>
              <a:rPr b="0" i="0" lang="en-US" sz="2400" u="none" cap="none" strike="noStrike">
                <a:solidFill>
                  <a:schemeClr val="dk1"/>
                </a:solidFill>
                <a:latin typeface="Souce Sans Pro"/>
                <a:ea typeface="Souce Sans Pro"/>
                <a:cs typeface="Souce Sans Pro"/>
                <a:sym typeface="Souce Sans Pro"/>
              </a:rPr>
              <a:t>Normal </a:t>
            </a:r>
            <a:r>
              <a:rPr lang="en-US" sz="2400">
                <a:solidFill>
                  <a:schemeClr val="dk1"/>
                </a:solidFill>
                <a:latin typeface="Souce Sans Pro"/>
                <a:ea typeface="Souce Sans Pro"/>
                <a:cs typeface="Souce Sans Pro"/>
                <a:sym typeface="Souce Sans Pro"/>
              </a:rPr>
              <a:t>d</a:t>
            </a:r>
            <a:r>
              <a:rPr b="0" i="0" lang="en-US" sz="2400" u="none" cap="none" strike="noStrike">
                <a:solidFill>
                  <a:schemeClr val="dk1"/>
                </a:solidFill>
                <a:latin typeface="Souce Sans Pro"/>
                <a:ea typeface="Souce Sans Pro"/>
                <a:cs typeface="Souce Sans Pro"/>
                <a:sym typeface="Souce Sans Pro"/>
              </a:rPr>
              <a:t>istribution of </a:t>
            </a:r>
            <a:r>
              <a:rPr lang="en-US" sz="2400">
                <a:solidFill>
                  <a:schemeClr val="dk1"/>
                </a:solidFill>
                <a:latin typeface="Souce Sans Pro"/>
                <a:ea typeface="Souce Sans Pro"/>
                <a:cs typeface="Souce Sans Pro"/>
                <a:sym typeface="Souce Sans Pro"/>
              </a:rPr>
              <a:t>i</a:t>
            </a:r>
            <a:r>
              <a:rPr b="0" i="0" lang="en-US" sz="2400" u="none" cap="none" strike="noStrike">
                <a:solidFill>
                  <a:schemeClr val="dk1"/>
                </a:solidFill>
                <a:latin typeface="Souce Sans Pro"/>
                <a:ea typeface="Souce Sans Pro"/>
                <a:cs typeface="Souce Sans Pro"/>
                <a:sym typeface="Souce Sans Pro"/>
              </a:rPr>
              <a:t>nitial </a:t>
            </a:r>
            <a:r>
              <a:rPr lang="en-US" sz="2400">
                <a:solidFill>
                  <a:schemeClr val="dk1"/>
                </a:solidFill>
                <a:latin typeface="Souce Sans Pro"/>
                <a:ea typeface="Souce Sans Pro"/>
                <a:cs typeface="Souce Sans Pro"/>
                <a:sym typeface="Souce Sans Pro"/>
              </a:rPr>
              <a:t>v</a:t>
            </a:r>
            <a:r>
              <a:rPr b="0" i="0" lang="en-US" sz="2400" u="none" cap="none" strike="noStrike">
                <a:solidFill>
                  <a:schemeClr val="dk1"/>
                </a:solidFill>
                <a:latin typeface="Souce Sans Pro"/>
                <a:ea typeface="Souce Sans Pro"/>
                <a:cs typeface="Souce Sans Pro"/>
                <a:sym typeface="Souce Sans Pro"/>
              </a:rPr>
              <a:t>elocitie</a:t>
            </a:r>
            <a:r>
              <a:rPr lang="en-US" sz="2400">
                <a:solidFill>
                  <a:schemeClr val="dk1"/>
                </a:solidFill>
                <a:latin typeface="Souce Sans Pro"/>
                <a:ea typeface="Souce Sans Pro"/>
                <a:cs typeface="Souce Sans Pro"/>
                <a:sym typeface="Souce Sans Pro"/>
              </a:rPr>
              <a:t>s m</a:t>
            </a:r>
            <a:r>
              <a:rPr b="0" i="0" lang="en-US" sz="2400" u="none" cap="none" strike="noStrike">
                <a:solidFill>
                  <a:schemeClr val="dk1"/>
                </a:solidFill>
                <a:latin typeface="Souce Sans Pro"/>
                <a:ea typeface="Souce Sans Pro"/>
                <a:cs typeface="Souce Sans Pro"/>
                <a:sym typeface="Souce Sans Pro"/>
              </a:rPr>
              <a:t>odels variations from the average speed limit</a:t>
            </a:r>
          </a:p>
          <a:p>
            <a:pPr indent="-342900" lvl="0" marL="342900" marR="0" rtl="0" algn="l">
              <a:spcBef>
                <a:spcPts val="400"/>
              </a:spcBef>
              <a:buClr>
                <a:schemeClr val="dk1"/>
              </a:buClr>
              <a:buSzPts val="2400"/>
              <a:buFont typeface="Souce Sans Pro"/>
              <a:buChar char="▪"/>
            </a:pPr>
            <a:r>
              <a:rPr lang="en-US" sz="2400">
                <a:solidFill>
                  <a:schemeClr val="dk1"/>
                </a:solidFill>
                <a:latin typeface="Souce Sans Pro"/>
                <a:ea typeface="Souce Sans Pro"/>
                <a:cs typeface="Souce Sans Pro"/>
                <a:sym typeface="Souce Sans Pro"/>
              </a:rPr>
              <a:t>Uniform r</a:t>
            </a:r>
            <a:r>
              <a:rPr b="0" i="0" lang="en-US" sz="2400" u="none" cap="none" strike="noStrike">
                <a:solidFill>
                  <a:schemeClr val="dk1"/>
                </a:solidFill>
                <a:latin typeface="Souce Sans Pro"/>
                <a:ea typeface="Souce Sans Pro"/>
                <a:cs typeface="Souce Sans Pro"/>
                <a:sym typeface="Souce Sans Pro"/>
              </a:rPr>
              <a:t>andom </a:t>
            </a:r>
            <a:r>
              <a:rPr lang="en-US" sz="2400">
                <a:solidFill>
                  <a:schemeClr val="dk1"/>
                </a:solidFill>
                <a:latin typeface="Souce Sans Pro"/>
                <a:ea typeface="Souce Sans Pro"/>
                <a:cs typeface="Souce Sans Pro"/>
                <a:sym typeface="Souce Sans Pro"/>
              </a:rPr>
              <a:t>i</a:t>
            </a:r>
            <a:r>
              <a:rPr b="0" i="0" lang="en-US" sz="2400" u="none" cap="none" strike="noStrike">
                <a:solidFill>
                  <a:schemeClr val="dk1"/>
                </a:solidFill>
                <a:latin typeface="Souce Sans Pro"/>
                <a:ea typeface="Souce Sans Pro"/>
                <a:cs typeface="Souce Sans Pro"/>
                <a:sym typeface="Souce Sans Pro"/>
              </a:rPr>
              <a:t>nitial </a:t>
            </a:r>
            <a:r>
              <a:rPr lang="en-US" sz="2400">
                <a:solidFill>
                  <a:schemeClr val="dk1"/>
                </a:solidFill>
                <a:latin typeface="Souce Sans Pro"/>
                <a:ea typeface="Souce Sans Pro"/>
                <a:cs typeface="Souce Sans Pro"/>
                <a:sym typeface="Souce Sans Pro"/>
              </a:rPr>
              <a:t>p</a:t>
            </a:r>
            <a:r>
              <a:rPr b="0" i="0" lang="en-US" sz="2400" u="none" cap="none" strike="noStrike">
                <a:solidFill>
                  <a:schemeClr val="dk1"/>
                </a:solidFill>
                <a:latin typeface="Souce Sans Pro"/>
                <a:ea typeface="Souce Sans Pro"/>
                <a:cs typeface="Souce Sans Pro"/>
                <a:sym typeface="Souce Sans Pro"/>
              </a:rPr>
              <a:t>ositions of </a:t>
            </a:r>
            <a:r>
              <a:rPr lang="en-US" sz="2400">
                <a:solidFill>
                  <a:schemeClr val="dk1"/>
                </a:solidFill>
                <a:latin typeface="Souce Sans Pro"/>
                <a:ea typeface="Souce Sans Pro"/>
                <a:cs typeface="Souce Sans Pro"/>
                <a:sym typeface="Souce Sans Pro"/>
              </a:rPr>
              <a:t>v</a:t>
            </a:r>
            <a:r>
              <a:rPr b="0" i="0" lang="en-US" sz="2400" u="none" cap="none" strike="noStrike">
                <a:solidFill>
                  <a:schemeClr val="dk1"/>
                </a:solidFill>
                <a:latin typeface="Souce Sans Pro"/>
                <a:ea typeface="Souce Sans Pro"/>
                <a:cs typeface="Souce Sans Pro"/>
                <a:sym typeface="Souce Sans Pro"/>
              </a:rPr>
              <a:t>ehicles</a:t>
            </a:r>
          </a:p>
          <a:p>
            <a:pPr indent="-215900" lvl="0" marL="342900" marR="0" rtl="0" algn="l">
              <a:spcBef>
                <a:spcPts val="400"/>
              </a:spcBef>
              <a:buClr>
                <a:schemeClr val="dk1"/>
              </a:buClr>
              <a:buFont typeface="Souce Sans Pro"/>
              <a:buNone/>
            </a:pPr>
            <a:r>
              <a:t/>
            </a:r>
            <a:endParaRPr b="0" i="0" sz="2000" u="none" cap="none" strike="noStrike">
              <a:solidFill>
                <a:schemeClr val="dk1"/>
              </a:solidFill>
              <a:latin typeface="Calibri"/>
              <a:ea typeface="Calibri"/>
              <a:cs typeface="Calibri"/>
              <a:sym typeface="Calibri"/>
            </a:endParaRPr>
          </a:p>
        </p:txBody>
      </p:sp>
      <p:sp>
        <p:nvSpPr>
          <p:cNvPr id="123" name="Shape 123"/>
          <p:cNvSpPr txBox="1"/>
          <p:nvPr>
            <p:ph type="title"/>
          </p:nvPr>
        </p:nvSpPr>
        <p:spPr>
          <a:xfrm>
            <a:off x="381000" y="355847"/>
            <a:ext cx="8381260" cy="1054394"/>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Font typeface="Times New Roman"/>
              <a:buNone/>
            </a:pPr>
            <a:r>
              <a:rPr b="0" i="0" lang="en-US" sz="4000" u="none" cap="none" strike="noStrike">
                <a:solidFill>
                  <a:schemeClr val="lt1"/>
                </a:solidFill>
                <a:latin typeface="Times New Roman"/>
                <a:ea typeface="Times New Roman"/>
                <a:cs typeface="Times New Roman"/>
                <a:sym typeface="Times New Roman"/>
              </a:rPr>
              <a:t>Assumptions &amp; Definitions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Shape 128"/>
          <p:cNvPicPr preferRelativeResize="0"/>
          <p:nvPr>
            <p:ph idx="1" type="body"/>
          </p:nvPr>
        </p:nvPicPr>
        <p:blipFill rotWithShape="1">
          <a:blip r:embed="rId3">
            <a:alphaModFix/>
          </a:blip>
          <a:srcRect b="0" l="0" r="0" t="0"/>
          <a:stretch/>
        </p:blipFill>
        <p:spPr>
          <a:xfrm>
            <a:off x="2301925" y="4472575"/>
            <a:ext cx="4805100" cy="1928400"/>
          </a:xfrm>
          <a:prstGeom prst="rect">
            <a:avLst/>
          </a:prstGeom>
          <a:noFill/>
          <a:ln>
            <a:noFill/>
          </a:ln>
        </p:spPr>
      </p:pic>
      <p:sp>
        <p:nvSpPr>
          <p:cNvPr id="129" name="Shape 129"/>
          <p:cNvSpPr txBox="1"/>
          <p:nvPr/>
        </p:nvSpPr>
        <p:spPr>
          <a:xfrm>
            <a:off x="2520000" y="490085"/>
            <a:ext cx="4104000" cy="7080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4000" u="none" cap="none" strike="noStrike">
                <a:solidFill>
                  <a:schemeClr val="lt1"/>
                </a:solidFill>
                <a:latin typeface="Times New Roman"/>
                <a:ea typeface="Times New Roman"/>
                <a:cs typeface="Times New Roman"/>
                <a:sym typeface="Times New Roman"/>
              </a:rPr>
              <a:t>Simulation Scaling</a:t>
            </a:r>
          </a:p>
        </p:txBody>
      </p:sp>
      <p:sp>
        <p:nvSpPr>
          <p:cNvPr id="130" name="Shape 130"/>
          <p:cNvSpPr txBox="1"/>
          <p:nvPr/>
        </p:nvSpPr>
        <p:spPr>
          <a:xfrm>
            <a:off x="4373225" y="1871875"/>
            <a:ext cx="4372200" cy="2600700"/>
          </a:xfrm>
          <a:prstGeom prst="rect">
            <a:avLst/>
          </a:prstGeom>
          <a:noFill/>
          <a:ln>
            <a:noFill/>
          </a:ln>
        </p:spPr>
        <p:txBody>
          <a:bodyPr anchorCtr="0" anchor="t" bIns="91425" lIns="91425" rIns="91425" wrap="square" tIns="91425">
            <a:noAutofit/>
          </a:bodyPr>
          <a:lstStyle/>
          <a:p>
            <a:pPr indent="-368300" lvl="0" marL="457200" rtl="0">
              <a:spcBef>
                <a:spcPts val="0"/>
              </a:spcBef>
              <a:spcAft>
                <a:spcPts val="0"/>
              </a:spcAft>
              <a:buSzPts val="2200"/>
              <a:buChar char="●"/>
            </a:pPr>
            <a:r>
              <a:rPr lang="en-US" sz="2200"/>
              <a:t>Road Length: 10,000 tiles</a:t>
            </a:r>
          </a:p>
          <a:p>
            <a:pPr indent="-368300" lvl="0" marL="457200" rtl="0">
              <a:spcBef>
                <a:spcPts val="0"/>
              </a:spcBef>
              <a:spcAft>
                <a:spcPts val="0"/>
              </a:spcAft>
              <a:buSzPts val="2200"/>
              <a:buChar char="●"/>
            </a:pPr>
            <a:r>
              <a:rPr lang="en-US" sz="2200"/>
              <a:t>High Density: 75% tiles occupied by vehicles</a:t>
            </a:r>
          </a:p>
          <a:p>
            <a:pPr indent="-368300" lvl="0" marL="457200" rtl="0">
              <a:spcBef>
                <a:spcPts val="0"/>
              </a:spcBef>
              <a:spcAft>
                <a:spcPts val="0"/>
              </a:spcAft>
              <a:buSzPts val="2200"/>
              <a:buChar char="●"/>
            </a:pPr>
            <a:r>
              <a:rPr lang="en-US" sz="2200"/>
              <a:t>Low Density: 25% tiles occupied by vehicles</a:t>
            </a:r>
          </a:p>
          <a:p>
            <a:pPr indent="-368300" lvl="0" marL="457200">
              <a:spcBef>
                <a:spcPts val="0"/>
              </a:spcBef>
              <a:buSzPts val="2200"/>
              <a:buChar char="●"/>
            </a:pPr>
            <a:r>
              <a:rPr lang="en-US" sz="2200"/>
              <a:t>500 iterations per simulation (approx. 8 minutes)</a:t>
            </a:r>
          </a:p>
        </p:txBody>
      </p:sp>
      <p:pic>
        <p:nvPicPr>
          <p:cNvPr descr="speeds-normal-dist.png" id="131" name="Shape 131"/>
          <p:cNvPicPr preferRelativeResize="0"/>
          <p:nvPr/>
        </p:nvPicPr>
        <p:blipFill>
          <a:blip r:embed="rId4">
            <a:alphaModFix/>
          </a:blip>
          <a:stretch>
            <a:fillRect/>
          </a:stretch>
        </p:blipFill>
        <p:spPr>
          <a:xfrm>
            <a:off x="550163" y="2062550"/>
            <a:ext cx="3438525" cy="2219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81000" y="355847"/>
            <a:ext cx="8381260" cy="1054394"/>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Font typeface="Times New Roman"/>
              <a:buNone/>
            </a:pPr>
            <a:r>
              <a:rPr b="0" i="0" lang="en-US" sz="4000" u="none" cap="none" strike="noStrike">
                <a:solidFill>
                  <a:schemeClr val="lt1"/>
                </a:solidFill>
                <a:latin typeface="Times New Roman"/>
                <a:ea typeface="Times New Roman"/>
                <a:cs typeface="Times New Roman"/>
                <a:sym typeface="Times New Roman"/>
              </a:rPr>
              <a:t>Road Rules</a:t>
            </a:r>
          </a:p>
        </p:txBody>
      </p:sp>
      <p:pic>
        <p:nvPicPr>
          <p:cNvPr descr="Road Rules Diagram.png" id="137" name="Shape 137"/>
          <p:cNvPicPr preferRelativeResize="0"/>
          <p:nvPr/>
        </p:nvPicPr>
        <p:blipFill>
          <a:blip r:embed="rId3">
            <a:alphaModFix/>
          </a:blip>
          <a:stretch>
            <a:fillRect/>
          </a:stretch>
        </p:blipFill>
        <p:spPr>
          <a:xfrm>
            <a:off x="1434775" y="1769225"/>
            <a:ext cx="6273701" cy="470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Shape 142"/>
          <p:cNvPicPr preferRelativeResize="0"/>
          <p:nvPr/>
        </p:nvPicPr>
        <p:blipFill rotWithShape="1">
          <a:blip r:embed="rId3">
            <a:alphaModFix/>
          </a:blip>
          <a:srcRect b="0" l="0" r="0" t="0"/>
          <a:stretch/>
        </p:blipFill>
        <p:spPr>
          <a:xfrm>
            <a:off x="940700" y="1672125"/>
            <a:ext cx="7262700" cy="5037000"/>
          </a:xfrm>
          <a:prstGeom prst="rect">
            <a:avLst/>
          </a:prstGeom>
          <a:noFill/>
          <a:ln>
            <a:noFill/>
          </a:ln>
        </p:spPr>
      </p:pic>
      <p:sp>
        <p:nvSpPr>
          <p:cNvPr id="143" name="Shape 143"/>
          <p:cNvSpPr txBox="1"/>
          <p:nvPr/>
        </p:nvSpPr>
        <p:spPr>
          <a:xfrm>
            <a:off x="1038436" y="533400"/>
            <a:ext cx="7067127" cy="707886"/>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4000" u="none" cap="none" strike="noStrike">
                <a:solidFill>
                  <a:schemeClr val="lt1"/>
                </a:solidFill>
                <a:latin typeface="Times New Roman"/>
                <a:ea typeface="Times New Roman"/>
                <a:cs typeface="Times New Roman"/>
                <a:sym typeface="Times New Roman"/>
              </a:rPr>
              <a:t>Vehicle Interaction Decision Tree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81000" y="355847"/>
            <a:ext cx="8381400" cy="1054500"/>
          </a:xfrm>
          <a:prstGeom prst="rect">
            <a:avLst/>
          </a:prstGeom>
        </p:spPr>
        <p:txBody>
          <a:bodyPr anchorCtr="0" anchor="ctr" bIns="91425" lIns="91425" rIns="91425" wrap="square" tIns="91425">
            <a:noAutofit/>
          </a:bodyPr>
          <a:lstStyle/>
          <a:p>
            <a:pPr lvl="0" rtl="0">
              <a:spcBef>
                <a:spcPts val="0"/>
              </a:spcBef>
              <a:buNone/>
            </a:pPr>
            <a:r>
              <a:rPr lang="en-US" sz="4000">
                <a:solidFill>
                  <a:schemeClr val="lt1"/>
                </a:solidFill>
                <a:latin typeface="Times New Roman"/>
                <a:ea typeface="Times New Roman"/>
                <a:cs typeface="Times New Roman"/>
                <a:sym typeface="Times New Roman"/>
              </a:rPr>
              <a:t>Experimental Methods</a:t>
            </a:r>
          </a:p>
        </p:txBody>
      </p:sp>
      <p:sp>
        <p:nvSpPr>
          <p:cNvPr id="149" name="Shape 149"/>
          <p:cNvSpPr txBox="1"/>
          <p:nvPr>
            <p:ph idx="1" type="body"/>
          </p:nvPr>
        </p:nvSpPr>
        <p:spPr>
          <a:xfrm>
            <a:off x="457200" y="1719072"/>
            <a:ext cx="4038600" cy="44073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US" sz="1800"/>
              <a:t>Test 4 passing rules on 8 different road types (high/low density, 2-5 lanes)</a:t>
            </a:r>
          </a:p>
          <a:p>
            <a:pPr indent="-342900" lvl="0" marL="457200" rtl="0">
              <a:spcBef>
                <a:spcPts val="0"/>
              </a:spcBef>
              <a:spcAft>
                <a:spcPts val="0"/>
              </a:spcAft>
              <a:buSzPts val="1800"/>
              <a:buChar char="●"/>
            </a:pPr>
            <a:r>
              <a:rPr lang="en-US" sz="1800"/>
              <a:t>Run 30 computer simulations per passing rule</a:t>
            </a:r>
          </a:p>
          <a:p>
            <a:pPr indent="-342900" lvl="0" marL="457200" rtl="0">
              <a:spcBef>
                <a:spcPts val="0"/>
              </a:spcBef>
              <a:spcAft>
                <a:spcPts val="0"/>
              </a:spcAft>
              <a:buSzPts val="1800"/>
              <a:buChar char="●"/>
            </a:pPr>
            <a:r>
              <a:rPr lang="en-US" sz="1800"/>
              <a:t>Each simulation computes 500 iterations for each of the 8 road types</a:t>
            </a:r>
          </a:p>
          <a:p>
            <a:pPr indent="-342900" lvl="0" marL="457200" rtl="0">
              <a:spcBef>
                <a:spcPts val="0"/>
              </a:spcBef>
              <a:buSzPts val="1800"/>
              <a:buChar char="●"/>
            </a:pPr>
            <a:r>
              <a:rPr lang="en-US" sz="1800"/>
              <a:t>Compare the average vehicle speed, average traffic flow, and average safety rating for each rule paired with a road type (i.e.,compare free passing to single driving for a high-density 3-lane road) </a:t>
            </a:r>
          </a:p>
        </p:txBody>
      </p:sp>
      <p:pic>
        <p:nvPicPr>
          <p:cNvPr descr="20140209_170015.jpg" id="150" name="Shape 150"/>
          <p:cNvPicPr preferRelativeResize="0"/>
          <p:nvPr/>
        </p:nvPicPr>
        <p:blipFill>
          <a:blip r:embed="rId3">
            <a:alphaModFix/>
          </a:blip>
          <a:stretch>
            <a:fillRect/>
          </a:stretch>
        </p:blipFill>
        <p:spPr>
          <a:xfrm>
            <a:off x="4900701" y="2474576"/>
            <a:ext cx="3861698" cy="2896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idx="4294967295" type="body"/>
          </p:nvPr>
        </p:nvSpPr>
        <p:spPr>
          <a:xfrm>
            <a:off x="4369675" y="1719075"/>
            <a:ext cx="4592100" cy="4790100"/>
          </a:xfrm>
          <a:prstGeom prst="rect">
            <a:avLst/>
          </a:prstGeom>
          <a:noFill/>
          <a:ln>
            <a:noFill/>
          </a:ln>
        </p:spPr>
        <p:txBody>
          <a:bodyPr anchorCtr="0" anchor="t" bIns="45700" lIns="91425" rIns="91425" wrap="square" tIns="45700">
            <a:noAutofit/>
          </a:bodyPr>
          <a:lstStyle/>
          <a:p>
            <a:pPr indent="-355600" lvl="0" marL="457200" marR="0" rtl="0" algn="l">
              <a:lnSpc>
                <a:spcPct val="80000"/>
              </a:lnSpc>
              <a:spcBef>
                <a:spcPts val="510"/>
              </a:spcBef>
              <a:spcAft>
                <a:spcPts val="0"/>
              </a:spcAft>
              <a:buSzPts val="2000"/>
              <a:buChar char="●"/>
            </a:pPr>
            <a:r>
              <a:rPr lang="en-US" sz="2000">
                <a:solidFill>
                  <a:schemeClr val="dk1"/>
                </a:solidFill>
              </a:rPr>
              <a:t>Collected per Iteration</a:t>
            </a:r>
            <a:r>
              <a:rPr b="0" i="0" lang="en-US" sz="2000" u="none" cap="none" strike="noStrike">
                <a:solidFill>
                  <a:schemeClr val="dk1"/>
                </a:solidFill>
              </a:rPr>
              <a:t>:</a:t>
            </a:r>
          </a:p>
          <a:p>
            <a:pPr indent="-355600" lvl="1" marL="914400" marR="0" rtl="0" algn="l">
              <a:lnSpc>
                <a:spcPct val="80000"/>
              </a:lnSpc>
              <a:spcBef>
                <a:spcPts val="0"/>
              </a:spcBef>
              <a:spcAft>
                <a:spcPts val="0"/>
              </a:spcAft>
              <a:buSzPts val="2000"/>
              <a:buChar char="○"/>
            </a:pPr>
            <a:r>
              <a:rPr b="0" i="0" lang="en-US" sz="2000" u="none" cap="none" strike="noStrike">
                <a:solidFill>
                  <a:schemeClr val="dk1"/>
                </a:solidFill>
              </a:rPr>
              <a:t>Average </a:t>
            </a:r>
            <a:r>
              <a:rPr lang="en-US" sz="2000">
                <a:solidFill>
                  <a:schemeClr val="dk1"/>
                </a:solidFill>
              </a:rPr>
              <a:t>vehicle</a:t>
            </a:r>
            <a:r>
              <a:rPr b="0" i="0" lang="en-US" sz="2000" u="none" cap="none" strike="noStrike">
                <a:solidFill>
                  <a:schemeClr val="dk1"/>
                </a:solidFill>
              </a:rPr>
              <a:t> speed</a:t>
            </a:r>
          </a:p>
          <a:p>
            <a:pPr indent="-355600" lvl="1" marL="914400" marR="0" rtl="0" algn="l">
              <a:lnSpc>
                <a:spcPct val="80000"/>
              </a:lnSpc>
              <a:spcBef>
                <a:spcPts val="0"/>
              </a:spcBef>
              <a:spcAft>
                <a:spcPts val="0"/>
              </a:spcAft>
              <a:buSzPts val="2000"/>
              <a:buChar char="○"/>
            </a:pPr>
            <a:r>
              <a:rPr b="0" i="0" lang="en-US" sz="2000" u="none" cap="none" strike="noStrike">
                <a:solidFill>
                  <a:schemeClr val="dk1"/>
                </a:solidFill>
              </a:rPr>
              <a:t>Number of </a:t>
            </a:r>
            <a:r>
              <a:rPr lang="en-US" sz="2000">
                <a:solidFill>
                  <a:schemeClr val="dk1"/>
                </a:solidFill>
              </a:rPr>
              <a:t>d</a:t>
            </a:r>
            <a:r>
              <a:rPr b="0" i="0" lang="en-US" sz="2000" u="none" cap="none" strike="noStrike">
                <a:solidFill>
                  <a:schemeClr val="dk1"/>
                </a:solidFill>
              </a:rPr>
              <a:t>ecisions</a:t>
            </a:r>
          </a:p>
          <a:p>
            <a:pPr indent="-355600" lvl="1" marL="914400" marR="0" rtl="0" algn="l">
              <a:lnSpc>
                <a:spcPct val="80000"/>
              </a:lnSpc>
              <a:spcBef>
                <a:spcPts val="0"/>
              </a:spcBef>
              <a:spcAft>
                <a:spcPts val="0"/>
              </a:spcAft>
              <a:buSzPts val="2000"/>
              <a:buChar char="○"/>
            </a:pPr>
            <a:r>
              <a:rPr b="0" i="0" lang="en-US" sz="2000" u="none" cap="none" strike="noStrike">
                <a:solidFill>
                  <a:schemeClr val="dk1"/>
                </a:solidFill>
              </a:rPr>
              <a:t>Number of </a:t>
            </a:r>
            <a:r>
              <a:rPr lang="en-US" sz="2000">
                <a:solidFill>
                  <a:schemeClr val="dk1"/>
                </a:solidFill>
              </a:rPr>
              <a:t>l</a:t>
            </a:r>
            <a:r>
              <a:rPr b="0" i="0" lang="en-US" sz="2000" u="none" cap="none" strike="noStrike">
                <a:solidFill>
                  <a:schemeClr val="dk1"/>
                </a:solidFill>
              </a:rPr>
              <a:t>ane change</a:t>
            </a:r>
          </a:p>
          <a:p>
            <a:pPr indent="-355600" lvl="1" marL="914400" marR="0" rtl="0" algn="l">
              <a:lnSpc>
                <a:spcPct val="80000"/>
              </a:lnSpc>
              <a:spcBef>
                <a:spcPts val="0"/>
              </a:spcBef>
              <a:spcAft>
                <a:spcPts val="0"/>
              </a:spcAft>
              <a:buSzPts val="2000"/>
              <a:buChar char="○"/>
            </a:pPr>
            <a:r>
              <a:rPr b="0" i="0" lang="en-US" sz="2000" u="none" cap="none" strike="noStrike">
                <a:solidFill>
                  <a:schemeClr val="dk1"/>
                </a:solidFill>
              </a:rPr>
              <a:t>Number of </a:t>
            </a:r>
            <a:r>
              <a:rPr lang="en-US" sz="2000">
                <a:solidFill>
                  <a:schemeClr val="dk1"/>
                </a:solidFill>
              </a:rPr>
              <a:t>s</a:t>
            </a:r>
            <a:r>
              <a:rPr b="0" i="0" lang="en-US" sz="2000" u="none" cap="none" strike="noStrike">
                <a:solidFill>
                  <a:schemeClr val="dk1"/>
                </a:solidFill>
              </a:rPr>
              <a:t>low downs</a:t>
            </a:r>
          </a:p>
          <a:p>
            <a:pPr indent="-355600" lvl="0" marL="457200" marR="0" rtl="0" algn="l">
              <a:lnSpc>
                <a:spcPct val="80000"/>
              </a:lnSpc>
              <a:spcBef>
                <a:spcPts val="0"/>
              </a:spcBef>
              <a:spcAft>
                <a:spcPts val="0"/>
              </a:spcAft>
              <a:buSzPts val="2000"/>
              <a:buChar char="●"/>
            </a:pPr>
            <a:r>
              <a:rPr lang="en-US" sz="2000">
                <a:solidFill>
                  <a:schemeClr val="dk1"/>
                </a:solidFill>
              </a:rPr>
              <a:t>Calculated at the end of each Simulation</a:t>
            </a:r>
            <a:r>
              <a:rPr b="0" i="0" lang="en-US" sz="2000" u="none" cap="none" strike="noStrike">
                <a:solidFill>
                  <a:schemeClr val="dk1"/>
                </a:solidFill>
              </a:rPr>
              <a:t>:</a:t>
            </a:r>
          </a:p>
          <a:p>
            <a:pPr indent="-355600" lvl="1" marL="914400" marR="0" rtl="0" algn="l">
              <a:lnSpc>
                <a:spcPct val="80000"/>
              </a:lnSpc>
              <a:spcBef>
                <a:spcPts val="0"/>
              </a:spcBef>
              <a:spcAft>
                <a:spcPts val="0"/>
              </a:spcAft>
              <a:buSzPts val="2000"/>
              <a:buChar char="○"/>
            </a:pPr>
            <a:r>
              <a:rPr b="0" i="0" lang="en-US" sz="2000" u="none" cap="none" strike="noStrike">
                <a:solidFill>
                  <a:schemeClr val="dk1"/>
                </a:solidFill>
              </a:rPr>
              <a:t>Average </a:t>
            </a:r>
            <a:r>
              <a:rPr lang="en-US" sz="2000">
                <a:solidFill>
                  <a:schemeClr val="dk1"/>
                </a:solidFill>
              </a:rPr>
              <a:t>vehicle</a:t>
            </a:r>
            <a:r>
              <a:rPr b="0" i="0" lang="en-US" sz="2000" u="none" cap="none" strike="noStrike">
                <a:solidFill>
                  <a:schemeClr val="dk1"/>
                </a:solidFill>
              </a:rPr>
              <a:t> speed</a:t>
            </a:r>
          </a:p>
          <a:p>
            <a:pPr indent="-355600" lvl="1" marL="914400" marR="0" rtl="0" algn="l">
              <a:lnSpc>
                <a:spcPct val="80000"/>
              </a:lnSpc>
              <a:spcBef>
                <a:spcPts val="0"/>
              </a:spcBef>
              <a:spcAft>
                <a:spcPts val="0"/>
              </a:spcAft>
              <a:buSzPts val="2000"/>
              <a:buChar char="○"/>
            </a:pPr>
            <a:r>
              <a:rPr b="0" i="0" lang="en-US" sz="2000" u="none" cap="none" strike="noStrike">
                <a:solidFill>
                  <a:schemeClr val="dk1"/>
                </a:solidFill>
              </a:rPr>
              <a:t>Average number of dec</a:t>
            </a:r>
            <a:r>
              <a:rPr lang="en-US" sz="2000">
                <a:solidFill>
                  <a:schemeClr val="dk1"/>
                </a:solidFill>
              </a:rPr>
              <a:t>isions</a:t>
            </a:r>
          </a:p>
          <a:p>
            <a:pPr indent="-355600" lvl="1" marL="914400" marR="0" rtl="0" algn="l">
              <a:lnSpc>
                <a:spcPct val="80000"/>
              </a:lnSpc>
              <a:spcBef>
                <a:spcPts val="0"/>
              </a:spcBef>
              <a:spcAft>
                <a:spcPts val="0"/>
              </a:spcAft>
              <a:buSzPts val="2000"/>
              <a:buChar char="○"/>
            </a:pPr>
            <a:r>
              <a:rPr b="0" i="0" lang="en-US" sz="2000" u="none" cap="none" strike="noStrike">
                <a:solidFill>
                  <a:schemeClr val="dk1"/>
                </a:solidFill>
              </a:rPr>
              <a:t>Average number of </a:t>
            </a:r>
            <a:r>
              <a:rPr lang="en-US" sz="2000">
                <a:solidFill>
                  <a:schemeClr val="dk1"/>
                </a:solidFill>
              </a:rPr>
              <a:t>l</a:t>
            </a:r>
            <a:r>
              <a:rPr b="0" i="0" lang="en-US" sz="2000" u="none" cap="none" strike="noStrike">
                <a:solidFill>
                  <a:schemeClr val="dk1"/>
                </a:solidFill>
              </a:rPr>
              <a:t>ane changes</a:t>
            </a:r>
          </a:p>
          <a:p>
            <a:pPr indent="-355600" lvl="1" marL="914400" marR="0" rtl="0" algn="l">
              <a:lnSpc>
                <a:spcPct val="80000"/>
              </a:lnSpc>
              <a:spcBef>
                <a:spcPts val="0"/>
              </a:spcBef>
              <a:buSzPts val="2000"/>
              <a:buChar char="○"/>
            </a:pPr>
            <a:r>
              <a:rPr b="0" i="0" lang="en-US" sz="2000" u="none" cap="none" strike="noStrike">
                <a:solidFill>
                  <a:schemeClr val="dk1"/>
                </a:solidFill>
              </a:rPr>
              <a:t>Average number of </a:t>
            </a:r>
            <a:r>
              <a:rPr lang="en-US" sz="2000">
                <a:solidFill>
                  <a:schemeClr val="dk1"/>
                </a:solidFill>
              </a:rPr>
              <a:t>s</a:t>
            </a:r>
            <a:r>
              <a:rPr b="0" i="0" lang="en-US" sz="2000" u="none" cap="none" strike="noStrike">
                <a:solidFill>
                  <a:schemeClr val="dk1"/>
                </a:solidFill>
              </a:rPr>
              <a:t>low downs</a:t>
            </a:r>
          </a:p>
        </p:txBody>
      </p:sp>
      <p:sp>
        <p:nvSpPr>
          <p:cNvPr id="157" name="Shape 157"/>
          <p:cNvSpPr txBox="1"/>
          <p:nvPr>
            <p:ph type="title"/>
          </p:nvPr>
        </p:nvSpPr>
        <p:spPr>
          <a:xfrm>
            <a:off x="381000" y="355847"/>
            <a:ext cx="8381400" cy="1054500"/>
          </a:xfrm>
          <a:prstGeom prst="rect">
            <a:avLst/>
          </a:prstGeom>
        </p:spPr>
        <p:txBody>
          <a:bodyPr anchorCtr="0" anchor="ctr" bIns="91425" lIns="91425" rIns="91425" wrap="square" tIns="91425">
            <a:noAutofit/>
          </a:bodyPr>
          <a:lstStyle/>
          <a:p>
            <a:pPr lvl="0">
              <a:spcBef>
                <a:spcPts val="0"/>
              </a:spcBef>
              <a:buNone/>
            </a:pPr>
            <a:r>
              <a:rPr lang="en-US" sz="4000">
                <a:solidFill>
                  <a:schemeClr val="lt1"/>
                </a:solidFill>
                <a:latin typeface="Times New Roman"/>
                <a:ea typeface="Times New Roman"/>
                <a:cs typeface="Times New Roman"/>
                <a:sym typeface="Times New Roman"/>
              </a:rPr>
              <a:t>Simulation Data</a:t>
            </a:r>
          </a:p>
        </p:txBody>
      </p:sp>
      <p:pic>
        <p:nvPicPr>
          <p:cNvPr descr="20140209_224704.jpg" id="158" name="Shape 158"/>
          <p:cNvPicPr preferRelativeResize="0"/>
          <p:nvPr/>
        </p:nvPicPr>
        <p:blipFill>
          <a:blip r:embed="rId3">
            <a:alphaModFix/>
          </a:blip>
          <a:stretch>
            <a:fillRect/>
          </a:stretch>
        </p:blipFill>
        <p:spPr>
          <a:xfrm>
            <a:off x="320125" y="2406625"/>
            <a:ext cx="4049551" cy="30371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rid">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