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enjamin\Documents\School%20Stuff\MCM%20Sim\Stats%20and%20Excel%20Docs\MCM%20Average%20Sim%20Summary%20Char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enjamin\Documents\School%20Stuff\MCM%20Sim\Stats%20and%20Excel%20Docs\MCM%20Average%20Sim%20Summary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Sheet2!$D$1</c:f>
              <c:strCache>
                <c:ptCount val="1"/>
                <c:pt idx="0">
                  <c:v>Average saftey rating</c:v>
                </c:pt>
              </c:strCache>
            </c:strRef>
          </c:tx>
          <c:cat>
            <c:multiLvlStrRef>
              <c:f>Sheet2!$A$2:$C$33</c:f>
              <c:multiLvlStrCache>
                <c:ptCount val="32"/>
                <c:lvl>
                  <c:pt idx="0">
                    <c:v>two </c:v>
                  </c:pt>
                  <c:pt idx="1">
                    <c:v>three</c:v>
                  </c:pt>
                  <c:pt idx="2">
                    <c:v>four</c:v>
                  </c:pt>
                  <c:pt idx="3">
                    <c:v>five</c:v>
                  </c:pt>
                  <c:pt idx="4">
                    <c:v>two </c:v>
                  </c:pt>
                  <c:pt idx="5">
                    <c:v>three</c:v>
                  </c:pt>
                  <c:pt idx="6">
                    <c:v>four</c:v>
                  </c:pt>
                  <c:pt idx="7">
                    <c:v>five</c:v>
                  </c:pt>
                  <c:pt idx="8">
                    <c:v>two </c:v>
                  </c:pt>
                  <c:pt idx="9">
                    <c:v>three</c:v>
                  </c:pt>
                  <c:pt idx="10">
                    <c:v>four</c:v>
                  </c:pt>
                  <c:pt idx="11">
                    <c:v>five</c:v>
                  </c:pt>
                  <c:pt idx="12">
                    <c:v>two </c:v>
                  </c:pt>
                  <c:pt idx="13">
                    <c:v>three</c:v>
                  </c:pt>
                  <c:pt idx="14">
                    <c:v>four</c:v>
                  </c:pt>
                  <c:pt idx="15">
                    <c:v>five</c:v>
                  </c:pt>
                  <c:pt idx="16">
                    <c:v>two </c:v>
                  </c:pt>
                  <c:pt idx="17">
                    <c:v>three</c:v>
                  </c:pt>
                  <c:pt idx="18">
                    <c:v>four</c:v>
                  </c:pt>
                  <c:pt idx="19">
                    <c:v>five</c:v>
                  </c:pt>
                  <c:pt idx="20">
                    <c:v>two </c:v>
                  </c:pt>
                  <c:pt idx="21">
                    <c:v>three</c:v>
                  </c:pt>
                  <c:pt idx="22">
                    <c:v>four</c:v>
                  </c:pt>
                  <c:pt idx="23">
                    <c:v>five</c:v>
                  </c:pt>
                  <c:pt idx="24">
                    <c:v>two </c:v>
                  </c:pt>
                  <c:pt idx="25">
                    <c:v>three</c:v>
                  </c:pt>
                  <c:pt idx="26">
                    <c:v>four</c:v>
                  </c:pt>
                  <c:pt idx="27">
                    <c:v>five</c:v>
                  </c:pt>
                  <c:pt idx="28">
                    <c:v>two </c:v>
                  </c:pt>
                  <c:pt idx="29">
                    <c:v>three</c:v>
                  </c:pt>
                  <c:pt idx="30">
                    <c:v>four</c:v>
                  </c:pt>
                  <c:pt idx="31">
                    <c:v>five</c:v>
                  </c:pt>
                </c:lvl>
                <c:lvl>
                  <c:pt idx="0">
                    <c:v>Low</c:v>
                  </c:pt>
                  <c:pt idx="4">
                    <c:v>High</c:v>
                  </c:pt>
                  <c:pt idx="8">
                    <c:v>Low</c:v>
                  </c:pt>
                  <c:pt idx="12">
                    <c:v>High</c:v>
                  </c:pt>
                  <c:pt idx="16">
                    <c:v>Low</c:v>
                  </c:pt>
                  <c:pt idx="20">
                    <c:v>High</c:v>
                  </c:pt>
                  <c:pt idx="24">
                    <c:v>Low</c:v>
                  </c:pt>
                  <c:pt idx="28">
                    <c:v>High</c:v>
                  </c:pt>
                </c:lvl>
                <c:lvl>
                  <c:pt idx="0">
                    <c:v>Free Passing</c:v>
                  </c:pt>
                  <c:pt idx="8">
                    <c:v>No Passing</c:v>
                  </c:pt>
                  <c:pt idx="16">
                    <c:v>Single Driving</c:v>
                  </c:pt>
                  <c:pt idx="24">
                    <c:v>Single Passing</c:v>
                  </c:pt>
                </c:lvl>
              </c:multiLvlStrCache>
            </c:multiLvlStrRef>
          </c:cat>
          <c:val>
            <c:numRef>
              <c:f>Sheet2!$D$2:$D$33</c:f>
              <c:numCache>
                <c:formatCode>General</c:formatCode>
                <c:ptCount val="32"/>
                <c:pt idx="0">
                  <c:v>0.16700000000000001</c:v>
                </c:pt>
                <c:pt idx="1">
                  <c:v>0.11899999999999999</c:v>
                </c:pt>
                <c:pt idx="2">
                  <c:v>0.109</c:v>
                </c:pt>
                <c:pt idx="3">
                  <c:v>0.11</c:v>
                </c:pt>
                <c:pt idx="4">
                  <c:v>0.2</c:v>
                </c:pt>
                <c:pt idx="5">
                  <c:v>0.19700000000000001</c:v>
                </c:pt>
                <c:pt idx="6">
                  <c:v>0.193</c:v>
                </c:pt>
                <c:pt idx="7">
                  <c:v>0.192</c:v>
                </c:pt>
                <c:pt idx="8">
                  <c:v>0.20399999999999999</c:v>
                </c:pt>
                <c:pt idx="9">
                  <c:v>0.20399999999999999</c:v>
                </c:pt>
                <c:pt idx="10">
                  <c:v>0.20399999999999999</c:v>
                </c:pt>
                <c:pt idx="11">
                  <c:v>0.20399999999999999</c:v>
                </c:pt>
                <c:pt idx="12">
                  <c:v>0.20399999999999999</c:v>
                </c:pt>
                <c:pt idx="13">
                  <c:v>0.20399999999999999</c:v>
                </c:pt>
                <c:pt idx="14">
                  <c:v>0.20399999999999999</c:v>
                </c:pt>
                <c:pt idx="15">
                  <c:v>0.20399999999999999</c:v>
                </c:pt>
                <c:pt idx="16">
                  <c:v>0.19800000000000001</c:v>
                </c:pt>
                <c:pt idx="17">
                  <c:v>0.17499999999999999</c:v>
                </c:pt>
                <c:pt idx="18">
                  <c:v>0.14499999999999999</c:v>
                </c:pt>
                <c:pt idx="19">
                  <c:v>0.108</c:v>
                </c:pt>
                <c:pt idx="20">
                  <c:v>0.20399999999999999</c:v>
                </c:pt>
                <c:pt idx="21">
                  <c:v>0.20300000000000001</c:v>
                </c:pt>
                <c:pt idx="22">
                  <c:v>0.20200000000000001</c:v>
                </c:pt>
                <c:pt idx="23">
                  <c:v>0.19400000000000001</c:v>
                </c:pt>
                <c:pt idx="24">
                  <c:v>0.20399999999999999</c:v>
                </c:pt>
                <c:pt idx="25">
                  <c:v>0.20300000000000001</c:v>
                </c:pt>
                <c:pt idx="26">
                  <c:v>0.20300000000000001</c:v>
                </c:pt>
                <c:pt idx="27">
                  <c:v>0.20300000000000001</c:v>
                </c:pt>
                <c:pt idx="28">
                  <c:v>0.20399999999999999</c:v>
                </c:pt>
                <c:pt idx="29">
                  <c:v>0.20399999999999999</c:v>
                </c:pt>
                <c:pt idx="30">
                  <c:v>0.20300000000000001</c:v>
                </c:pt>
                <c:pt idx="31">
                  <c:v>0.20399999999999999</c:v>
                </c:pt>
              </c:numCache>
            </c:numRef>
          </c:val>
        </c:ser>
        <c:axId val="71964928"/>
        <c:axId val="72003968"/>
      </c:barChart>
      <c:catAx>
        <c:axId val="71964928"/>
        <c:scaling>
          <c:orientation val="minMax"/>
        </c:scaling>
        <c:axPos val="b"/>
        <c:majorTickMark val="in"/>
        <c:minorTickMark val="in"/>
        <c:tickLblPos val="nextTo"/>
        <c:crossAx val="72003968"/>
        <c:crosses val="autoZero"/>
        <c:auto val="1"/>
        <c:lblAlgn val="ctr"/>
        <c:lblOffset val="100"/>
      </c:catAx>
      <c:valAx>
        <c:axId val="72003968"/>
        <c:scaling>
          <c:orientation val="minMax"/>
        </c:scaling>
        <c:axPos val="l"/>
        <c:majorGridlines/>
        <c:numFmt formatCode="General" sourceLinked="1"/>
        <c:tickLblPos val="nextTo"/>
        <c:crossAx val="71964928"/>
        <c:crosses val="autoZero"/>
        <c:crossBetween val="between"/>
      </c:valAx>
    </c:plotArea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title>
      <c:tx>
        <c:rich>
          <a:bodyPr/>
          <a:lstStyle/>
          <a:p>
            <a:pPr>
              <a:defRPr/>
            </a:pPr>
            <a:r>
              <a:rPr lang="en-US"/>
              <a:t>Average Vehicle Speed (Simulation Summary) 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cat>
            <c:multiLvlStrRef>
              <c:f>Sheet1!$A$2:$C$33</c:f>
              <c:multiLvlStrCache>
                <c:ptCount val="32"/>
                <c:lvl>
                  <c:pt idx="0">
                    <c:v>two </c:v>
                  </c:pt>
                  <c:pt idx="1">
                    <c:v>three</c:v>
                  </c:pt>
                  <c:pt idx="2">
                    <c:v>four</c:v>
                  </c:pt>
                  <c:pt idx="3">
                    <c:v>five</c:v>
                  </c:pt>
                  <c:pt idx="4">
                    <c:v>two </c:v>
                  </c:pt>
                  <c:pt idx="5">
                    <c:v>three</c:v>
                  </c:pt>
                  <c:pt idx="6">
                    <c:v>four</c:v>
                  </c:pt>
                  <c:pt idx="7">
                    <c:v>five</c:v>
                  </c:pt>
                  <c:pt idx="8">
                    <c:v>two </c:v>
                  </c:pt>
                  <c:pt idx="9">
                    <c:v>three</c:v>
                  </c:pt>
                  <c:pt idx="10">
                    <c:v>four</c:v>
                  </c:pt>
                  <c:pt idx="11">
                    <c:v>five</c:v>
                  </c:pt>
                  <c:pt idx="12">
                    <c:v>two </c:v>
                  </c:pt>
                  <c:pt idx="13">
                    <c:v>three</c:v>
                  </c:pt>
                  <c:pt idx="14">
                    <c:v>four</c:v>
                  </c:pt>
                  <c:pt idx="15">
                    <c:v>five</c:v>
                  </c:pt>
                  <c:pt idx="16">
                    <c:v>two </c:v>
                  </c:pt>
                  <c:pt idx="17">
                    <c:v>three</c:v>
                  </c:pt>
                  <c:pt idx="18">
                    <c:v>four</c:v>
                  </c:pt>
                  <c:pt idx="19">
                    <c:v>five</c:v>
                  </c:pt>
                  <c:pt idx="20">
                    <c:v>two </c:v>
                  </c:pt>
                  <c:pt idx="21">
                    <c:v>three</c:v>
                  </c:pt>
                  <c:pt idx="22">
                    <c:v>four</c:v>
                  </c:pt>
                  <c:pt idx="23">
                    <c:v>five</c:v>
                  </c:pt>
                  <c:pt idx="24">
                    <c:v>two </c:v>
                  </c:pt>
                  <c:pt idx="25">
                    <c:v>three</c:v>
                  </c:pt>
                  <c:pt idx="26">
                    <c:v>four</c:v>
                  </c:pt>
                  <c:pt idx="27">
                    <c:v>five</c:v>
                  </c:pt>
                  <c:pt idx="28">
                    <c:v>two </c:v>
                  </c:pt>
                  <c:pt idx="29">
                    <c:v>three</c:v>
                  </c:pt>
                  <c:pt idx="30">
                    <c:v>four</c:v>
                  </c:pt>
                  <c:pt idx="31">
                    <c:v>five</c:v>
                  </c:pt>
                </c:lvl>
                <c:lvl>
                  <c:pt idx="0">
                    <c:v>Low</c:v>
                  </c:pt>
                  <c:pt idx="4">
                    <c:v>High</c:v>
                  </c:pt>
                  <c:pt idx="8">
                    <c:v>Low</c:v>
                  </c:pt>
                  <c:pt idx="12">
                    <c:v>High</c:v>
                  </c:pt>
                  <c:pt idx="16">
                    <c:v>Low</c:v>
                  </c:pt>
                  <c:pt idx="20">
                    <c:v>High</c:v>
                  </c:pt>
                  <c:pt idx="24">
                    <c:v>Low</c:v>
                  </c:pt>
                  <c:pt idx="28">
                    <c:v>High</c:v>
                  </c:pt>
                </c:lvl>
                <c:lvl>
                  <c:pt idx="0">
                    <c:v>Free Passing</c:v>
                  </c:pt>
                  <c:pt idx="8">
                    <c:v>No Passing</c:v>
                  </c:pt>
                  <c:pt idx="16">
                    <c:v>Single Driving</c:v>
                  </c:pt>
                  <c:pt idx="24">
                    <c:v>Single Passing</c:v>
                  </c:pt>
                </c:lvl>
              </c:multiLvlStrCache>
            </c:multiLvl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7.69</c:v>
                </c:pt>
                <c:pt idx="1">
                  <c:v>7.89</c:v>
                </c:pt>
                <c:pt idx="2">
                  <c:v>7.92</c:v>
                </c:pt>
                <c:pt idx="3">
                  <c:v>7.9</c:v>
                </c:pt>
                <c:pt idx="4">
                  <c:v>6.44</c:v>
                </c:pt>
                <c:pt idx="5">
                  <c:v>6.74</c:v>
                </c:pt>
                <c:pt idx="6">
                  <c:v>6.91</c:v>
                </c:pt>
                <c:pt idx="7">
                  <c:v>6.97</c:v>
                </c:pt>
                <c:pt idx="8">
                  <c:v>6.23</c:v>
                </c:pt>
                <c:pt idx="9">
                  <c:v>6.23</c:v>
                </c:pt>
                <c:pt idx="10">
                  <c:v>6.23</c:v>
                </c:pt>
                <c:pt idx="11">
                  <c:v>6.23</c:v>
                </c:pt>
                <c:pt idx="12">
                  <c:v>6.03</c:v>
                </c:pt>
                <c:pt idx="13">
                  <c:v>6.03</c:v>
                </c:pt>
                <c:pt idx="14">
                  <c:v>6.03</c:v>
                </c:pt>
                <c:pt idx="15">
                  <c:v>6.03</c:v>
                </c:pt>
                <c:pt idx="16">
                  <c:v>6.58</c:v>
                </c:pt>
                <c:pt idx="17">
                  <c:v>7.25</c:v>
                </c:pt>
                <c:pt idx="18">
                  <c:v>7.36</c:v>
                </c:pt>
                <c:pt idx="19">
                  <c:v>7.49</c:v>
                </c:pt>
                <c:pt idx="20">
                  <c:v>6.04</c:v>
                </c:pt>
                <c:pt idx="21">
                  <c:v>6.08</c:v>
                </c:pt>
                <c:pt idx="22">
                  <c:v>6.08</c:v>
                </c:pt>
                <c:pt idx="23">
                  <c:v>6.2</c:v>
                </c:pt>
                <c:pt idx="24">
                  <c:v>6.22</c:v>
                </c:pt>
                <c:pt idx="25">
                  <c:v>6.24</c:v>
                </c:pt>
                <c:pt idx="26">
                  <c:v>6.25</c:v>
                </c:pt>
                <c:pt idx="27">
                  <c:v>6.27</c:v>
                </c:pt>
                <c:pt idx="28">
                  <c:v>6.03</c:v>
                </c:pt>
                <c:pt idx="29">
                  <c:v>6.03</c:v>
                </c:pt>
                <c:pt idx="30">
                  <c:v>6.03</c:v>
                </c:pt>
                <c:pt idx="31">
                  <c:v>6.97</c:v>
                </c:pt>
              </c:numCache>
            </c:numRef>
          </c:val>
        </c:ser>
        <c:overlap val="100"/>
        <c:axId val="70560768"/>
        <c:axId val="76256000"/>
      </c:barChart>
      <c:catAx>
        <c:axId val="70560768"/>
        <c:scaling>
          <c:orientation val="minMax"/>
        </c:scaling>
        <c:axPos val="b"/>
        <c:tickLblPos val="nextTo"/>
        <c:crossAx val="76256000"/>
        <c:crosses val="autoZero"/>
        <c:auto val="1"/>
        <c:lblAlgn val="ctr"/>
        <c:lblOffset val="100"/>
      </c:catAx>
      <c:valAx>
        <c:axId val="762560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Tiles per iteration</a:t>
                </a:r>
              </a:p>
            </c:rich>
          </c:tx>
          <c:layout/>
        </c:title>
        <c:numFmt formatCode="General" sourceLinked="1"/>
        <c:tickLblPos val="nextTo"/>
        <c:crossAx val="70560768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0.05972</cdr:x>
      <cdr:y>0.87421</cdr:y>
    </cdr:from>
    <cdr:to>
      <cdr:x>0.97917</cdr:x>
      <cdr:y>0.8826</cdr:y>
    </cdr:to>
    <cdr:sp macro="" textlink="">
      <cdr:nvSpPr>
        <cdr:cNvPr id="3" name="Straight Connector 2"/>
        <cdr:cNvSpPr/>
      </cdr:nvSpPr>
      <cdr:spPr>
        <a:xfrm xmlns:a="http://schemas.openxmlformats.org/drawingml/2006/main" flipV="1">
          <a:off x="409574" y="3971925"/>
          <a:ext cx="6305550" cy="381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0.06111</cdr:x>
      <cdr:y>0.93082</cdr:y>
    </cdr:from>
    <cdr:to>
      <cdr:x>0.98056</cdr:x>
      <cdr:y>0.93291</cdr:y>
    </cdr:to>
    <cdr:sp macro="" textlink="">
      <cdr:nvSpPr>
        <cdr:cNvPr id="5" name="Straight Connector 4"/>
        <cdr:cNvSpPr/>
      </cdr:nvSpPr>
      <cdr:spPr>
        <a:xfrm xmlns:a="http://schemas.openxmlformats.org/drawingml/2006/main">
          <a:off x="419099" y="4229100"/>
          <a:ext cx="6305550" cy="952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0.05972</cdr:x>
      <cdr:y>0.98742</cdr:y>
    </cdr:from>
    <cdr:to>
      <cdr:x>0.97917</cdr:x>
      <cdr:y>0.98742</cdr:y>
    </cdr:to>
    <cdr:sp macro="" textlink="">
      <cdr:nvSpPr>
        <cdr:cNvPr id="15" name="Straight Connector 14"/>
        <cdr:cNvSpPr/>
      </cdr:nvSpPr>
      <cdr:spPr>
        <a:xfrm xmlns:a="http://schemas.openxmlformats.org/drawingml/2006/main">
          <a:off x="409574" y="4486275"/>
          <a:ext cx="630555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0.06863</cdr:x>
      <cdr:y>0.89113</cdr:y>
    </cdr:from>
    <cdr:to>
      <cdr:x>0.98407</cdr:x>
      <cdr:y>0.89479</cdr:y>
    </cdr:to>
    <cdr:cxnSp macro="">
      <cdr:nvCxnSpPr>
        <cdr:cNvPr id="10" name="Straight Connector 9"/>
        <cdr:cNvCxnSpPr/>
      </cdr:nvCxnSpPr>
      <cdr:spPr>
        <a:xfrm xmlns:a="http://schemas.openxmlformats.org/drawingml/2006/main" flipV="1">
          <a:off x="533400" y="4638675"/>
          <a:ext cx="7115175" cy="1905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0.06985</cdr:x>
      <cdr:y>0.94053</cdr:y>
    </cdr:from>
    <cdr:to>
      <cdr:x>0.98162</cdr:x>
      <cdr:y>0.94419</cdr:y>
    </cdr:to>
    <cdr:cxnSp macro="">
      <cdr:nvCxnSpPr>
        <cdr:cNvPr id="14" name="Straight Connector 13"/>
        <cdr:cNvCxnSpPr/>
      </cdr:nvCxnSpPr>
      <cdr:spPr>
        <a:xfrm xmlns:a="http://schemas.openxmlformats.org/drawingml/2006/main" flipV="1">
          <a:off x="542925" y="4895850"/>
          <a:ext cx="7086600" cy="1905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0.06863</cdr:x>
      <cdr:y>0.98811</cdr:y>
    </cdr:from>
    <cdr:to>
      <cdr:x>0.98529</cdr:x>
      <cdr:y>0.98994</cdr:y>
    </cdr:to>
    <cdr:cxnSp macro="">
      <cdr:nvCxnSpPr>
        <cdr:cNvPr id="20" name="Straight Connector 19"/>
        <cdr:cNvCxnSpPr/>
      </cdr:nvCxnSpPr>
      <cdr:spPr>
        <a:xfrm xmlns:a="http://schemas.openxmlformats.org/drawingml/2006/main">
          <a:off x="533400" y="5143500"/>
          <a:ext cx="7124700" cy="952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98DB-902B-4A86-ACE0-591511C5C37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3FB8-DFA8-43DD-9E4B-D4C46AFFD7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838200" y="1066800"/>
          <a:ext cx="7696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685800" y="826294"/>
          <a:ext cx="7772400" cy="520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</dc:creator>
  <cp:lastModifiedBy>Benjamin</cp:lastModifiedBy>
  <cp:revision>1</cp:revision>
  <dcterms:created xsi:type="dcterms:W3CDTF">2014-05-14T01:54:58Z</dcterms:created>
  <dcterms:modified xsi:type="dcterms:W3CDTF">2014-05-14T02:03:07Z</dcterms:modified>
</cp:coreProperties>
</file>