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8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1143228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change into pictures for each rule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1143228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1143228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change the text into layman's terms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Char char="●"/>
              <a:defRPr/>
            </a:lvl1pPr>
            <a:lvl2pPr lvl="1">
              <a:spcBef>
                <a:spcPts val="0"/>
              </a:spcBef>
              <a:buSzPts val="2400"/>
              <a:buChar char="○"/>
              <a:defRPr/>
            </a:lvl2pPr>
            <a:lvl3pPr lvl="2">
              <a:spcBef>
                <a:spcPts val="0"/>
              </a:spcBef>
              <a:buSzPts val="24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Char char="●"/>
              <a:defRPr/>
            </a:lvl1pPr>
            <a:lvl2pPr lvl="1">
              <a:spcBef>
                <a:spcPts val="0"/>
              </a:spcBef>
              <a:buSzPts val="2400"/>
              <a:buChar char="○"/>
              <a:defRPr/>
            </a:lvl2pPr>
            <a:lvl3pPr lvl="2">
              <a:spcBef>
                <a:spcPts val="0"/>
              </a:spcBef>
              <a:buSzPts val="24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Char char="●"/>
              <a:defRPr/>
            </a:lvl1pPr>
            <a:lvl2pPr lvl="1">
              <a:spcBef>
                <a:spcPts val="0"/>
              </a:spcBef>
              <a:buSzPts val="2400"/>
              <a:buChar char="○"/>
              <a:defRPr/>
            </a:lvl2pPr>
            <a:lvl3pPr lvl="2">
              <a:spcBef>
                <a:spcPts val="0"/>
              </a:spcBef>
              <a:buSzPts val="24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Passing Rules</a:t>
            </a:r>
          </a:p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57200" y="1600200"/>
            <a:ext cx="30657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No Passing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Free Passing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Single Driving Lane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b="1" lang="en" sz="1800"/>
              <a:t>Single Passing Lane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Vehicle Interactions Decision Tree</a:t>
            </a:r>
          </a:p>
        </p:txBody>
      </p:sp>
      <p:pic>
        <p:nvPicPr>
          <p:cNvPr descr="logical-flow-chart.png"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700" y="1595925"/>
            <a:ext cx="7262601" cy="503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Computer Program Execution</a:t>
            </a:r>
          </a:p>
        </p:txBody>
      </p:sp>
      <p:pic>
        <p:nvPicPr>
          <p:cNvPr descr="program-execution-flow.png"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025" y="1697000"/>
            <a:ext cx="5623951" cy="479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