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CCA9B-DBD1-40B9-90EE-336A56B8E87B}" v="698" dt="2023-12-21T15:22:53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Saini" userId="6a85a5e9da873d13" providerId="LiveId" clId="{3C5CCA9B-DBD1-40B9-90EE-336A56B8E87B}"/>
    <pc:docChg chg="undo custSel addSld modSld sldOrd">
      <pc:chgData name="Prashant Saini" userId="6a85a5e9da873d13" providerId="LiveId" clId="{3C5CCA9B-DBD1-40B9-90EE-336A56B8E87B}" dt="2023-12-21T15:22:53.574" v="2500" actId="20577"/>
      <pc:docMkLst>
        <pc:docMk/>
      </pc:docMkLst>
      <pc:sldChg chg="addSp delSp modSp mod modAnim">
        <pc:chgData name="Prashant Saini" userId="6a85a5e9da873d13" providerId="LiveId" clId="{3C5CCA9B-DBD1-40B9-90EE-336A56B8E87B}" dt="2023-12-21T14:26:31.428" v="1835"/>
        <pc:sldMkLst>
          <pc:docMk/>
          <pc:sldMk cId="1323542898" sldId="256"/>
        </pc:sldMkLst>
        <pc:spChg chg="mod">
          <ac:chgData name="Prashant Saini" userId="6a85a5e9da873d13" providerId="LiveId" clId="{3C5CCA9B-DBD1-40B9-90EE-336A56B8E87B}" dt="2023-12-21T12:26:05.328" v="424" actId="1076"/>
          <ac:spMkLst>
            <pc:docMk/>
            <pc:sldMk cId="1323542898" sldId="256"/>
            <ac:spMk id="2" creationId="{997D05C4-B13C-6CA7-D328-E7A370B032F6}"/>
          </ac:spMkLst>
        </pc:spChg>
        <pc:spChg chg="mod">
          <ac:chgData name="Prashant Saini" userId="6a85a5e9da873d13" providerId="LiveId" clId="{3C5CCA9B-DBD1-40B9-90EE-336A56B8E87B}" dt="2023-12-21T12:25:41.191" v="423" actId="1076"/>
          <ac:spMkLst>
            <pc:docMk/>
            <pc:sldMk cId="1323542898" sldId="256"/>
            <ac:spMk id="3" creationId="{54C38C3A-444A-C4CB-CD8B-9552EE6EEBAD}"/>
          </ac:spMkLst>
        </pc:spChg>
        <pc:spChg chg="add del">
          <ac:chgData name="Prashant Saini" userId="6a85a5e9da873d13" providerId="LiveId" clId="{3C5CCA9B-DBD1-40B9-90EE-336A56B8E87B}" dt="2023-12-21T12:01:23.746" v="25" actId="478"/>
          <ac:spMkLst>
            <pc:docMk/>
            <pc:sldMk cId="1323542898" sldId="256"/>
            <ac:spMk id="5" creationId="{1B432841-7D7A-7113-AEB1-F3C03C71B5BB}"/>
          </ac:spMkLst>
        </pc:spChg>
        <pc:graphicFrameChg chg="add del modGraphic">
          <ac:chgData name="Prashant Saini" userId="6a85a5e9da873d13" providerId="LiveId" clId="{3C5CCA9B-DBD1-40B9-90EE-336A56B8E87B}" dt="2023-12-21T12:08:30.288" v="199" actId="478"/>
          <ac:graphicFrameMkLst>
            <pc:docMk/>
            <pc:sldMk cId="1323542898" sldId="256"/>
            <ac:graphicFrameMk id="6" creationId="{CA2FB6EB-1D7A-55A3-B956-751A0EAEC6E4}"/>
          </ac:graphicFrameMkLst>
        </pc:graphicFrameChg>
      </pc:sldChg>
      <pc:sldChg chg="modSp add mod ord">
        <pc:chgData name="Prashant Saini" userId="6a85a5e9da873d13" providerId="LiveId" clId="{3C5CCA9B-DBD1-40B9-90EE-336A56B8E87B}" dt="2023-12-21T12:04:56.879" v="51" actId="20577"/>
        <pc:sldMkLst>
          <pc:docMk/>
          <pc:sldMk cId="1065342721" sldId="257"/>
        </pc:sldMkLst>
        <pc:spChg chg="mod">
          <ac:chgData name="Prashant Saini" userId="6a85a5e9da873d13" providerId="LiveId" clId="{3C5CCA9B-DBD1-40B9-90EE-336A56B8E87B}" dt="2023-12-21T12:04:56.879" v="51" actId="20577"/>
          <ac:spMkLst>
            <pc:docMk/>
            <pc:sldMk cId="1065342721" sldId="257"/>
            <ac:spMk id="2" creationId="{FA36F3C6-4F3E-9D1D-9278-09321F9B1EF7}"/>
          </ac:spMkLst>
        </pc:spChg>
        <pc:spChg chg="mod">
          <ac:chgData name="Prashant Saini" userId="6a85a5e9da873d13" providerId="LiveId" clId="{3C5CCA9B-DBD1-40B9-90EE-336A56B8E87B}" dt="2023-12-21T12:01:49.130" v="31" actId="20577"/>
          <ac:spMkLst>
            <pc:docMk/>
            <pc:sldMk cId="1065342721" sldId="257"/>
            <ac:spMk id="3" creationId="{7FF0D6AA-9E0F-E894-F2EA-CB136454BB7C}"/>
          </ac:spMkLst>
        </pc:spChg>
      </pc:sldChg>
      <pc:sldChg chg="modSp new mod modAnim">
        <pc:chgData name="Prashant Saini" userId="6a85a5e9da873d13" providerId="LiveId" clId="{3C5CCA9B-DBD1-40B9-90EE-336A56B8E87B}" dt="2023-12-21T12:35:55.804" v="755"/>
        <pc:sldMkLst>
          <pc:docMk/>
          <pc:sldMk cId="178067552" sldId="258"/>
        </pc:sldMkLst>
        <pc:spChg chg="mod">
          <ac:chgData name="Prashant Saini" userId="6a85a5e9da873d13" providerId="LiveId" clId="{3C5CCA9B-DBD1-40B9-90EE-336A56B8E87B}" dt="2023-12-21T12:27:23.932" v="437" actId="1076"/>
          <ac:spMkLst>
            <pc:docMk/>
            <pc:sldMk cId="178067552" sldId="258"/>
            <ac:spMk id="2" creationId="{975873A7-BA0F-9A05-B252-70233501B065}"/>
          </ac:spMkLst>
        </pc:spChg>
        <pc:spChg chg="mod">
          <ac:chgData name="Prashant Saini" userId="6a85a5e9da873d13" providerId="LiveId" clId="{3C5CCA9B-DBD1-40B9-90EE-336A56B8E87B}" dt="2023-12-21T12:35:21.886" v="751" actId="207"/>
          <ac:spMkLst>
            <pc:docMk/>
            <pc:sldMk cId="178067552" sldId="258"/>
            <ac:spMk id="3" creationId="{0C9325B4-172D-4F13-EC6A-D88DF71A4F83}"/>
          </ac:spMkLst>
        </pc:spChg>
      </pc:sldChg>
      <pc:sldChg chg="addSp delSp modSp new mod modAnim">
        <pc:chgData name="Prashant Saini" userId="6a85a5e9da873d13" providerId="LiveId" clId="{3C5CCA9B-DBD1-40B9-90EE-336A56B8E87B}" dt="2023-12-21T12:42:25.593" v="898"/>
        <pc:sldMkLst>
          <pc:docMk/>
          <pc:sldMk cId="1977197137" sldId="259"/>
        </pc:sldMkLst>
        <pc:spChg chg="del">
          <ac:chgData name="Prashant Saini" userId="6a85a5e9da873d13" providerId="LiveId" clId="{3C5CCA9B-DBD1-40B9-90EE-336A56B8E87B}" dt="2023-12-21T12:37:00.314" v="757" actId="478"/>
          <ac:spMkLst>
            <pc:docMk/>
            <pc:sldMk cId="1977197137" sldId="259"/>
            <ac:spMk id="2" creationId="{079413CF-982B-DBFB-5ECC-A9FED2F17722}"/>
          </ac:spMkLst>
        </pc:spChg>
        <pc:spChg chg="mod">
          <ac:chgData name="Prashant Saini" userId="6a85a5e9da873d13" providerId="LiveId" clId="{3C5CCA9B-DBD1-40B9-90EE-336A56B8E87B}" dt="2023-12-21T12:41:08.523" v="877" actId="20577"/>
          <ac:spMkLst>
            <pc:docMk/>
            <pc:sldMk cId="1977197137" sldId="259"/>
            <ac:spMk id="3" creationId="{334CE7DD-90C9-D930-3248-7CE9B58DC7E9}"/>
          </ac:spMkLst>
        </pc:spChg>
        <pc:spChg chg="add del mod">
          <ac:chgData name="Prashant Saini" userId="6a85a5e9da873d13" providerId="LiveId" clId="{3C5CCA9B-DBD1-40B9-90EE-336A56B8E87B}" dt="2023-12-21T12:39:13.455" v="823" actId="478"/>
          <ac:spMkLst>
            <pc:docMk/>
            <pc:sldMk cId="1977197137" sldId="259"/>
            <ac:spMk id="4" creationId="{283A7AED-2E8F-2D81-6CA4-B0F38529F831}"/>
          </ac:spMkLst>
        </pc:spChg>
        <pc:picChg chg="add mod">
          <ac:chgData name="Prashant Saini" userId="6a85a5e9da873d13" providerId="LiveId" clId="{3C5CCA9B-DBD1-40B9-90EE-336A56B8E87B}" dt="2023-12-21T12:41:41.762" v="880" actId="1076"/>
          <ac:picMkLst>
            <pc:docMk/>
            <pc:sldMk cId="1977197137" sldId="259"/>
            <ac:picMk id="5" creationId="{20D322F4-FBE7-86A3-AC5D-7AD7462382D4}"/>
          </ac:picMkLst>
        </pc:picChg>
      </pc:sldChg>
      <pc:sldChg chg="delSp modSp new mod modAnim">
        <pc:chgData name="Prashant Saini" userId="6a85a5e9da873d13" providerId="LiveId" clId="{3C5CCA9B-DBD1-40B9-90EE-336A56B8E87B}" dt="2023-12-21T13:00:54.220" v="1563" actId="207"/>
        <pc:sldMkLst>
          <pc:docMk/>
          <pc:sldMk cId="454522421" sldId="260"/>
        </pc:sldMkLst>
        <pc:spChg chg="del">
          <ac:chgData name="Prashant Saini" userId="6a85a5e9da873d13" providerId="LiveId" clId="{3C5CCA9B-DBD1-40B9-90EE-336A56B8E87B}" dt="2023-12-21T12:41:53.449" v="882" actId="478"/>
          <ac:spMkLst>
            <pc:docMk/>
            <pc:sldMk cId="454522421" sldId="260"/>
            <ac:spMk id="2" creationId="{009CE103-6C6C-F1C1-EB42-D9BA8539BC79}"/>
          </ac:spMkLst>
        </pc:spChg>
        <pc:spChg chg="mod">
          <ac:chgData name="Prashant Saini" userId="6a85a5e9da873d13" providerId="LiveId" clId="{3C5CCA9B-DBD1-40B9-90EE-336A56B8E87B}" dt="2023-12-21T13:00:54.220" v="1563" actId="207"/>
          <ac:spMkLst>
            <pc:docMk/>
            <pc:sldMk cId="454522421" sldId="260"/>
            <ac:spMk id="3" creationId="{67751FA9-A19F-C7A7-64C3-F36D33F9BE10}"/>
          </ac:spMkLst>
        </pc:spChg>
      </pc:sldChg>
      <pc:sldChg chg="addSp delSp modSp new mod modAnim">
        <pc:chgData name="Prashant Saini" userId="6a85a5e9da873d13" providerId="LiveId" clId="{3C5CCA9B-DBD1-40B9-90EE-336A56B8E87B}" dt="2023-12-21T14:29:36.462" v="1842" actId="13926"/>
        <pc:sldMkLst>
          <pc:docMk/>
          <pc:sldMk cId="1357008785" sldId="261"/>
        </pc:sldMkLst>
        <pc:spChg chg="del">
          <ac:chgData name="Prashant Saini" userId="6a85a5e9da873d13" providerId="LiveId" clId="{3C5CCA9B-DBD1-40B9-90EE-336A56B8E87B}" dt="2023-12-21T13:01:27.053" v="1565" actId="478"/>
          <ac:spMkLst>
            <pc:docMk/>
            <pc:sldMk cId="1357008785" sldId="261"/>
            <ac:spMk id="2" creationId="{B3DBD731-15F7-762F-F43C-9108208A4D8C}"/>
          </ac:spMkLst>
        </pc:spChg>
        <pc:spChg chg="del mod">
          <ac:chgData name="Prashant Saini" userId="6a85a5e9da873d13" providerId="LiveId" clId="{3C5CCA9B-DBD1-40B9-90EE-336A56B8E87B}" dt="2023-12-21T13:08:23.689" v="1568" actId="931"/>
          <ac:spMkLst>
            <pc:docMk/>
            <pc:sldMk cId="1357008785" sldId="261"/>
            <ac:spMk id="3" creationId="{093621DE-8D8C-DB3A-FF5F-516B3D5B354D}"/>
          </ac:spMkLst>
        </pc:spChg>
        <pc:spChg chg="add mod">
          <ac:chgData name="Prashant Saini" userId="6a85a5e9da873d13" providerId="LiveId" clId="{3C5CCA9B-DBD1-40B9-90EE-336A56B8E87B}" dt="2023-12-21T14:29:36.462" v="1842" actId="13926"/>
          <ac:spMkLst>
            <pc:docMk/>
            <pc:sldMk cId="1357008785" sldId="261"/>
            <ac:spMk id="6" creationId="{0591D554-97D1-6FF7-EF85-4280BBD5F86B}"/>
          </ac:spMkLst>
        </pc:spChg>
        <pc:picChg chg="add mod">
          <ac:chgData name="Prashant Saini" userId="6a85a5e9da873d13" providerId="LiveId" clId="{3C5CCA9B-DBD1-40B9-90EE-336A56B8E87B}" dt="2023-12-21T13:08:57.516" v="1574" actId="1076"/>
          <ac:picMkLst>
            <pc:docMk/>
            <pc:sldMk cId="1357008785" sldId="261"/>
            <ac:picMk id="5" creationId="{0B5864AF-8D23-C4C9-4E17-AE076D43C66E}"/>
          </ac:picMkLst>
        </pc:picChg>
      </pc:sldChg>
      <pc:sldChg chg="addSp delSp modSp new mod">
        <pc:chgData name="Prashant Saini" userId="6a85a5e9da873d13" providerId="LiveId" clId="{3C5CCA9B-DBD1-40B9-90EE-336A56B8E87B}" dt="2023-12-21T14:38:20.911" v="1885" actId="1076"/>
        <pc:sldMkLst>
          <pc:docMk/>
          <pc:sldMk cId="3955910484" sldId="262"/>
        </pc:sldMkLst>
        <pc:spChg chg="add del">
          <ac:chgData name="Prashant Saini" userId="6a85a5e9da873d13" providerId="LiveId" clId="{3C5CCA9B-DBD1-40B9-90EE-336A56B8E87B}" dt="2023-12-21T14:35:01.190" v="1877" actId="478"/>
          <ac:spMkLst>
            <pc:docMk/>
            <pc:sldMk cId="3955910484" sldId="262"/>
            <ac:spMk id="2" creationId="{286AC406-4B75-4B1E-F1DA-303836E8910F}"/>
          </ac:spMkLst>
        </pc:spChg>
        <pc:spChg chg="del">
          <ac:chgData name="Prashant Saini" userId="6a85a5e9da873d13" providerId="LiveId" clId="{3C5CCA9B-DBD1-40B9-90EE-336A56B8E87B}" dt="2023-12-21T13:22:49.573" v="1834" actId="478"/>
          <ac:spMkLst>
            <pc:docMk/>
            <pc:sldMk cId="3955910484" sldId="262"/>
            <ac:spMk id="2" creationId="{D8A6DE2F-9A87-86F9-F35B-DE9C98969A1A}"/>
          </ac:spMkLst>
        </pc:spChg>
        <pc:spChg chg="mod">
          <ac:chgData name="Prashant Saini" userId="6a85a5e9da873d13" providerId="LiveId" clId="{3C5CCA9B-DBD1-40B9-90EE-336A56B8E87B}" dt="2023-12-21T14:35:14.759" v="1880" actId="20577"/>
          <ac:spMkLst>
            <pc:docMk/>
            <pc:sldMk cId="3955910484" sldId="262"/>
            <ac:spMk id="3" creationId="{1B2DA6C1-7DD8-32E0-785D-68A54EBE7656}"/>
          </ac:spMkLst>
        </pc:spChg>
        <pc:picChg chg="add mod">
          <ac:chgData name="Prashant Saini" userId="6a85a5e9da873d13" providerId="LiveId" clId="{3C5CCA9B-DBD1-40B9-90EE-336A56B8E87B}" dt="2023-12-21T14:38:20.911" v="1885" actId="1076"/>
          <ac:picMkLst>
            <pc:docMk/>
            <pc:sldMk cId="3955910484" sldId="262"/>
            <ac:picMk id="5" creationId="{7DC5AB15-81B3-B9C5-68E0-1C52FB621338}"/>
          </ac:picMkLst>
        </pc:picChg>
      </pc:sldChg>
      <pc:sldChg chg="modSp new mod modAnim">
        <pc:chgData name="Prashant Saini" userId="6a85a5e9da873d13" providerId="LiveId" clId="{3C5CCA9B-DBD1-40B9-90EE-336A56B8E87B}" dt="2023-12-21T15:01:08.723" v="2208" actId="3062"/>
        <pc:sldMkLst>
          <pc:docMk/>
          <pc:sldMk cId="2898213703" sldId="263"/>
        </pc:sldMkLst>
        <pc:spChg chg="mod">
          <ac:chgData name="Prashant Saini" userId="6a85a5e9da873d13" providerId="LiveId" clId="{3C5CCA9B-DBD1-40B9-90EE-336A56B8E87B}" dt="2023-12-21T14:53:32.865" v="1960" actId="1076"/>
          <ac:spMkLst>
            <pc:docMk/>
            <pc:sldMk cId="2898213703" sldId="263"/>
            <ac:spMk id="2" creationId="{98C3C342-BCF3-EA37-0A5B-D50E8579F1E5}"/>
          </ac:spMkLst>
        </pc:spChg>
        <pc:spChg chg="mod">
          <ac:chgData name="Prashant Saini" userId="6a85a5e9da873d13" providerId="LiveId" clId="{3C5CCA9B-DBD1-40B9-90EE-336A56B8E87B}" dt="2023-12-21T15:01:08.723" v="2208" actId="3062"/>
          <ac:spMkLst>
            <pc:docMk/>
            <pc:sldMk cId="2898213703" sldId="263"/>
            <ac:spMk id="3" creationId="{13CE8085-01C3-6031-5957-5509F370C5F6}"/>
          </ac:spMkLst>
        </pc:spChg>
      </pc:sldChg>
      <pc:sldChg chg="modSp new mod modAnim">
        <pc:chgData name="Prashant Saini" userId="6a85a5e9da873d13" providerId="LiveId" clId="{3C5CCA9B-DBD1-40B9-90EE-336A56B8E87B}" dt="2023-12-21T15:17:03.740" v="2490" actId="1076"/>
        <pc:sldMkLst>
          <pc:docMk/>
          <pc:sldMk cId="1627564261" sldId="264"/>
        </pc:sldMkLst>
        <pc:spChg chg="mod">
          <ac:chgData name="Prashant Saini" userId="6a85a5e9da873d13" providerId="LiveId" clId="{3C5CCA9B-DBD1-40B9-90EE-336A56B8E87B}" dt="2023-12-21T15:17:03.740" v="2490" actId="1076"/>
          <ac:spMkLst>
            <pc:docMk/>
            <pc:sldMk cId="1627564261" sldId="264"/>
            <ac:spMk id="2" creationId="{2BDF6869-8D3A-BFE3-C69C-65ACC0D3949D}"/>
          </ac:spMkLst>
        </pc:spChg>
        <pc:spChg chg="mod">
          <ac:chgData name="Prashant Saini" userId="6a85a5e9da873d13" providerId="LiveId" clId="{3C5CCA9B-DBD1-40B9-90EE-336A56B8E87B}" dt="2023-12-21T15:16:58.047" v="2489" actId="1076"/>
          <ac:spMkLst>
            <pc:docMk/>
            <pc:sldMk cId="1627564261" sldId="264"/>
            <ac:spMk id="3" creationId="{5A372641-04A9-C43C-B3AC-4CB3C57FBBC7}"/>
          </ac:spMkLst>
        </pc:spChg>
      </pc:sldChg>
      <pc:sldChg chg="modSp new mod modAnim">
        <pc:chgData name="Prashant Saini" userId="6a85a5e9da873d13" providerId="LiveId" clId="{3C5CCA9B-DBD1-40B9-90EE-336A56B8E87B}" dt="2023-12-21T15:22:53.574" v="2500" actId="20577"/>
        <pc:sldMkLst>
          <pc:docMk/>
          <pc:sldMk cId="1504485245" sldId="265"/>
        </pc:sldMkLst>
        <pc:spChg chg="mod">
          <ac:chgData name="Prashant Saini" userId="6a85a5e9da873d13" providerId="LiveId" clId="{3C5CCA9B-DBD1-40B9-90EE-336A56B8E87B}" dt="2023-12-21T15:04:45.028" v="2262" actId="115"/>
          <ac:spMkLst>
            <pc:docMk/>
            <pc:sldMk cId="1504485245" sldId="265"/>
            <ac:spMk id="2" creationId="{076FA91B-EA35-DB4E-466B-0CF6FCB75C0F}"/>
          </ac:spMkLst>
        </pc:spChg>
        <pc:spChg chg="mod">
          <ac:chgData name="Prashant Saini" userId="6a85a5e9da873d13" providerId="LiveId" clId="{3C5CCA9B-DBD1-40B9-90EE-336A56B8E87B}" dt="2023-12-21T15:22:53.574" v="2500" actId="20577"/>
          <ac:spMkLst>
            <pc:docMk/>
            <pc:sldMk cId="1504485245" sldId="265"/>
            <ac:spMk id="3" creationId="{517C3562-6F5D-F742-FE9A-2DFDCCC49A46}"/>
          </ac:spMkLst>
        </pc:spChg>
      </pc:sldChg>
      <pc:sldChg chg="addSp delSp modSp new mod">
        <pc:chgData name="Prashant Saini" userId="6a85a5e9da873d13" providerId="LiveId" clId="{3C5CCA9B-DBD1-40B9-90EE-336A56B8E87B}" dt="2023-12-21T15:16:49.009" v="2488" actId="2711"/>
        <pc:sldMkLst>
          <pc:docMk/>
          <pc:sldMk cId="597499688" sldId="266"/>
        </pc:sldMkLst>
        <pc:spChg chg="del">
          <ac:chgData name="Prashant Saini" userId="6a85a5e9da873d13" providerId="LiveId" clId="{3C5CCA9B-DBD1-40B9-90EE-336A56B8E87B}" dt="2023-12-21T15:14:52.710" v="2433" actId="478"/>
          <ac:spMkLst>
            <pc:docMk/>
            <pc:sldMk cId="597499688" sldId="266"/>
            <ac:spMk id="2" creationId="{DE467853-C06A-2E63-30A1-8C45C48F9F45}"/>
          </ac:spMkLst>
        </pc:spChg>
        <pc:spChg chg="del">
          <ac:chgData name="Prashant Saini" userId="6a85a5e9da873d13" providerId="LiveId" clId="{3C5CCA9B-DBD1-40B9-90EE-336A56B8E87B}" dt="2023-12-21T15:14:55.499" v="2434"/>
          <ac:spMkLst>
            <pc:docMk/>
            <pc:sldMk cId="597499688" sldId="266"/>
            <ac:spMk id="3" creationId="{2C6BFFD1-FE3B-BB96-8242-80CE14C1AD81}"/>
          </ac:spMkLst>
        </pc:spChg>
        <pc:spChg chg="add mod">
          <ac:chgData name="Prashant Saini" userId="6a85a5e9da873d13" providerId="LiveId" clId="{3C5CCA9B-DBD1-40B9-90EE-336A56B8E87B}" dt="2023-12-21T15:16:49.009" v="2488" actId="2711"/>
          <ac:spMkLst>
            <pc:docMk/>
            <pc:sldMk cId="597499688" sldId="266"/>
            <ac:spMk id="4" creationId="{0BB8765A-C37C-D1E5-0202-205798EAB831}"/>
          </ac:spMkLst>
        </pc:spChg>
        <pc:picChg chg="add mod">
          <ac:chgData name="Prashant Saini" userId="6a85a5e9da873d13" providerId="LiveId" clId="{3C5CCA9B-DBD1-40B9-90EE-336A56B8E87B}" dt="2023-12-21T15:15:42.819" v="2444" actId="1076"/>
          <ac:picMkLst>
            <pc:docMk/>
            <pc:sldMk cId="597499688" sldId="266"/>
            <ac:picMk id="1026" creationId="{DD77A93A-7B69-C462-6336-64AE4066AD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C486-0B1C-1F0F-F052-E6A9735B5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CDF5D-3F6E-9ABA-2CA2-623C49086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5D3D-51F0-6452-1D40-02D43B5F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DEB-BAC4-4EA0-AA16-32F86F9F150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AB12-DD65-7576-08AB-301A940B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27BC-52A4-FA74-7E85-225245EA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0AF-8D2B-4EDF-8DC6-093BB67C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95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CFB3-3E3C-489B-656D-CB8099D4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C494-C69D-1556-A82A-F1C43C52B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9D691-0BD8-DF01-BDC4-620A809C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DEB-BAC4-4EA0-AA16-32F86F9F150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F7B0-C7C5-D462-B50E-030D9A6D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B1EDE-F898-3158-FDC4-6C57CA9F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0AF-8D2B-4EDF-8DC6-093BB67C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C946C-8647-64C1-7E8A-AD96DF488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506E4-8718-5BE4-247E-73D254FA4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0228-C2C0-4802-502F-618CAC1E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DEB-BAC4-4EA0-AA16-32F86F9F150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1305-F69A-9BEC-FB75-7BD424E6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1B623-141D-E60F-C994-FD1FAC22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0AF-8D2B-4EDF-8DC6-093BB67C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2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ACB5-87B7-1A68-D747-FFFA6324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6DF8-B528-8565-E3C4-1A084846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358C-0CA3-007E-B2BC-22D6BFBD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DEB-BAC4-4EA0-AA16-32F86F9F150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16FE0-3483-F2B7-8D99-81ED09ED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3341-DADA-ECE3-D3B1-819196D1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0AF-8D2B-4EDF-8DC6-093BB67C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7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FD06-85E2-1781-CC5A-31CC0A8A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FEE63-2E13-4D95-8757-C5F9ECD31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25677-E852-B204-46D7-84364434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DEB-BAC4-4EA0-AA16-32F86F9F150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1498-645C-DC66-2468-64F2A547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B4626-62D9-2240-2195-DADE6DD6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0AF-8D2B-4EDF-8DC6-093BB67C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8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5D40-ED4E-CE50-A986-95588C27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8D97-06D6-D681-F26E-6B289BA7F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66486-F1A4-9908-EE0E-BB90DF9B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EBAF3-1F95-E6DA-3F81-5C33E91A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DEB-BAC4-4EA0-AA16-32F86F9F150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8909-998C-CEEB-ADF1-48C155B3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EDA92-1E74-F7EA-6714-6EE7C185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0AF-8D2B-4EDF-8DC6-093BB67C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8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16CF-A1C8-5277-877A-9B0BB941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80DB-0A5A-ED7B-92A6-63EF80DB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6BDCF-2837-378F-3105-0BF7493E8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5204E-3A2F-F527-5D28-5156CF8BA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5CA3B-068A-ED4A-553B-FB7DB7FC0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3979B-BFA9-31DD-D746-B6A51508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DEB-BAC4-4EA0-AA16-32F86F9F150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27D3C-4E8D-7B66-252D-47C7A483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8067C-FF59-0E38-0C96-FD4F319B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0AF-8D2B-4EDF-8DC6-093BB67C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76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9CFF-87A9-F669-59DA-0106FB99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1A686-8B03-A0AE-3029-F223EB75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DEB-BAC4-4EA0-AA16-32F86F9F150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C76E4-2575-0187-DDAA-756DF089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487D5-C0D3-D28B-5603-BDBA2589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0AF-8D2B-4EDF-8DC6-093BB67C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86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AFE3A-E48F-B4A6-F06E-8F6E3D8C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DEB-BAC4-4EA0-AA16-32F86F9F150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E19D7-9797-0934-EA66-B4E04632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35AEA-DC6D-8136-BB84-87552853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0AF-8D2B-4EDF-8DC6-093BB67C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25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19E9-4985-0761-ACD4-73E461A9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E5AA-8E07-DEC5-946D-CD22AFF8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159A2-6195-1FE0-4E9A-63FB39F7C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B5971-FB07-A299-911C-094942F3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DEB-BAC4-4EA0-AA16-32F86F9F150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39805-3F9B-EB4F-ED11-74FA0A50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7E4CF-018B-7A97-7C49-19E909D9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0AF-8D2B-4EDF-8DC6-093BB67C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48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5FC3-A86F-7FEB-AF9D-4EC49FAD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CA6A6-61E7-1E34-7FB4-9EE796211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E4CE7-EBC1-B9AC-3ED6-BD987F5DB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041D3-A713-4099-3E24-35081DDF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DEB-BAC4-4EA0-AA16-32F86F9F150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33D5-7FB8-9B12-14E4-E16F48CF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6D123-DA33-EAD0-002D-B88ED0B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0AF-8D2B-4EDF-8DC6-093BB67C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4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5126C-F9F5-EF94-26B1-1A4F77ED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A650-6742-EC3B-8B50-F4B8C946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1016-0219-B30C-25AF-945CDB603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0DEB-BAC4-4EA0-AA16-32F86F9F150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8B7D-E4E8-026A-F029-D4F1F443F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BC38-9EBD-990A-BF2F-EA323B38A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50AF-8D2B-4EDF-8DC6-093BB67C7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8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F3C6-4F3E-9D1D-9278-09321F9B1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14568"/>
            <a:ext cx="12192000" cy="839755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Salary Prediction</a:t>
            </a:r>
            <a:endParaRPr lang="en-IN" b="1" dirty="0">
              <a:ln w="22225">
                <a:solidFill>
                  <a:srgbClr val="00206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0D6AA-9E0F-E894-F2EA-CB136454B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155" y="527180"/>
            <a:ext cx="10207689" cy="5150498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>
                <a:solidFill>
                  <a:srgbClr val="002060"/>
                </a:solidFill>
              </a:rPr>
              <a:t>Internship</a:t>
            </a:r>
          </a:p>
          <a:p>
            <a:pPr algn="ctr"/>
            <a:r>
              <a:rPr lang="en-IN" sz="4800" b="1" dirty="0" err="1">
                <a:solidFill>
                  <a:srgbClr val="002060"/>
                </a:solidFill>
                <a:highlight>
                  <a:srgbClr val="FFFF00"/>
                </a:highlight>
              </a:rPr>
              <a:t>Mentorness</a:t>
            </a:r>
            <a:endParaRPr lang="en-IN" sz="3600" b="1" u="sng" dirty="0">
              <a:solidFill>
                <a:srgbClr val="002060"/>
              </a:solidFill>
            </a:endParaRPr>
          </a:p>
          <a:p>
            <a:pPr algn="ctr"/>
            <a:r>
              <a:rPr lang="en-IN" sz="3600" b="1" u="sng" dirty="0">
                <a:solidFill>
                  <a:srgbClr val="002060"/>
                </a:solidFill>
              </a:rPr>
              <a:t>Task-2</a:t>
            </a:r>
            <a:r>
              <a:rPr lang="en-IN" sz="3600" b="1" dirty="0">
                <a:solidFill>
                  <a:srgbClr val="002060"/>
                </a:solidFill>
              </a:rPr>
              <a:t>  </a:t>
            </a:r>
            <a:r>
              <a:rPr lang="en-IN" sz="3600" dirty="0"/>
              <a:t> </a:t>
            </a:r>
            <a:r>
              <a:rPr lang="en-IN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Batch Name: </a:t>
            </a:r>
            <a:r>
              <a:rPr lang="en-IN" sz="2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MIP-ML-14</a:t>
            </a:r>
            <a:endParaRPr lang="en-IN" sz="3600" dirty="0">
              <a:solidFill>
                <a:srgbClr val="FF0000"/>
              </a:solidFill>
            </a:endParaRPr>
          </a:p>
          <a:p>
            <a:pPr algn="ctr"/>
            <a:endParaRPr lang="en-IN" sz="3600" dirty="0">
              <a:solidFill>
                <a:schemeClr val="accent2"/>
              </a:solidFill>
            </a:endParaRPr>
          </a:p>
          <a:p>
            <a:pPr algn="ctr"/>
            <a:endParaRPr lang="en-IN" sz="3600" dirty="0">
              <a:solidFill>
                <a:schemeClr val="tx1"/>
              </a:solidFill>
            </a:endParaRPr>
          </a:p>
          <a:p>
            <a:pPr algn="ctr"/>
            <a:r>
              <a:rPr lang="en-IN" sz="36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IN" sz="3600" dirty="0">
                <a:solidFill>
                  <a:schemeClr val="tx1"/>
                </a:solidFill>
              </a:rPr>
              <a:t>Prashant</a:t>
            </a:r>
          </a:p>
        </p:txBody>
      </p:sp>
    </p:spTree>
    <p:extLst>
      <p:ext uri="{BB962C8B-B14F-4D97-AF65-F5344CB8AC3E}">
        <p14:creationId xmlns:p14="http://schemas.microsoft.com/office/powerpoint/2010/main" val="106534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A91B-EA35-DB4E-466B-0CF6FCB7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506"/>
            <a:ext cx="10515600" cy="850933"/>
          </a:xfrm>
        </p:spPr>
        <p:txBody>
          <a:bodyPr/>
          <a:lstStyle/>
          <a:p>
            <a:pPr algn="ctr"/>
            <a:r>
              <a:rPr lang="en-IN" b="1" u="sng" dirty="0"/>
              <a:t>Step-3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3562-6F5D-F742-FE9A-2DFDCCC4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Deploy this model on a webpage</a:t>
            </a:r>
          </a:p>
          <a:p>
            <a:pPr marL="0" indent="0" algn="ctr">
              <a:buNone/>
            </a:pPr>
            <a:r>
              <a:rPr lang="en-IN" i="1" dirty="0"/>
              <a:t>For this</a:t>
            </a:r>
          </a:p>
          <a:p>
            <a:pPr marL="0" indent="0" algn="ctr">
              <a:buNone/>
            </a:pPr>
            <a:r>
              <a:rPr lang="en-IN" dirty="0"/>
              <a:t>I have used a Python web </a:t>
            </a:r>
            <a:r>
              <a:rPr lang="en-IN" b="0" i="0" dirty="0">
                <a:effectLst/>
                <a:latin typeface="Söhne"/>
              </a:rPr>
              <a:t>framework</a:t>
            </a:r>
          </a:p>
          <a:p>
            <a:pPr marL="0" indent="0" algn="ctr">
              <a:buNone/>
            </a:pPr>
            <a:r>
              <a:rPr lang="en-IN" sz="3200" dirty="0">
                <a:solidFill>
                  <a:srgbClr val="002060"/>
                </a:solidFill>
                <a:highlight>
                  <a:srgbClr val="FFFF00"/>
                </a:highlight>
                <a:latin typeface="Söhne"/>
              </a:rPr>
              <a:t>Flask</a:t>
            </a:r>
          </a:p>
          <a:p>
            <a:pPr marL="0" indent="0" algn="ctr">
              <a:buNone/>
            </a:pPr>
            <a:r>
              <a:rPr lang="en-IN" sz="3200" dirty="0">
                <a:solidFill>
                  <a:srgbClr val="002060"/>
                </a:solidFill>
              </a:rPr>
              <a:t>Come to the web page, Enter input and </a:t>
            </a:r>
          </a:p>
          <a:p>
            <a:pPr marL="0" indent="0" algn="ctr">
              <a:buNone/>
            </a:pPr>
            <a:r>
              <a:rPr lang="en-IN" sz="3200" dirty="0">
                <a:solidFill>
                  <a:srgbClr val="002060"/>
                </a:solidFill>
              </a:rPr>
              <a:t>see predicted</a:t>
            </a:r>
          </a:p>
          <a:p>
            <a:pPr marL="0" indent="0" algn="ctr">
              <a:buNone/>
            </a:pPr>
            <a:endParaRPr lang="en-IN" sz="3200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44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Answer, 'What Is Your Expected Salary?' | Robert Half">
            <a:extLst>
              <a:ext uri="{FF2B5EF4-FFF2-40B4-BE49-F238E27FC236}">
                <a16:creationId xmlns:a16="http://schemas.microsoft.com/office/drawing/2014/main" id="{DD77A93A-7B69-C462-6336-64AE4066AD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84" y="1007705"/>
            <a:ext cx="4991878" cy="311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8765A-C37C-D1E5-0202-205798EAB831}"/>
              </a:ext>
            </a:extLst>
          </p:cNvPr>
          <p:cNvSpPr txBox="1"/>
          <p:nvPr/>
        </p:nvSpPr>
        <p:spPr>
          <a:xfrm>
            <a:off x="2845837" y="4618653"/>
            <a:ext cx="6298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latin typeface="Blackadder ITC" panose="04020505051007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49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05C4-B13C-6CA7-D328-E7A370B03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1135"/>
            <a:ext cx="12192000" cy="776094"/>
          </a:xfrm>
          <a:solidFill>
            <a:srgbClr val="CCECFF"/>
          </a:solidFill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is a regression problem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38C3A-444A-C4CB-CD8B-9552EE6EE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845" y="1885206"/>
            <a:ext cx="10366310" cy="4608900"/>
          </a:xfrm>
        </p:spPr>
        <p:txBody>
          <a:bodyPr/>
          <a:lstStyle/>
          <a:p>
            <a:r>
              <a:rPr lang="en-IN" b="1" dirty="0"/>
              <a:t>TO BUILD THIS MODEL I HAVE PERFORMED THREE MAIN STEPS</a:t>
            </a:r>
          </a:p>
          <a:p>
            <a:r>
              <a:rPr lang="en-IN" b="1" dirty="0"/>
              <a:t>First step</a:t>
            </a:r>
          </a:p>
          <a:p>
            <a:r>
              <a:rPr lang="en-IN" sz="3600" dirty="0">
                <a:highlight>
                  <a:srgbClr val="FFFF00"/>
                </a:highlight>
              </a:rPr>
              <a:t>Data preprocessing and feature engineering</a:t>
            </a:r>
          </a:p>
          <a:p>
            <a:r>
              <a:rPr lang="en-IN" b="1" dirty="0"/>
              <a:t>Second step</a:t>
            </a:r>
          </a:p>
          <a:p>
            <a:r>
              <a:rPr lang="en-IN" sz="3200" dirty="0">
                <a:highlight>
                  <a:srgbClr val="FFFF00"/>
                </a:highlight>
              </a:rPr>
              <a:t>Creating the Pipeline and Training of the Model</a:t>
            </a:r>
          </a:p>
          <a:p>
            <a:r>
              <a:rPr lang="en-IN" b="1" dirty="0"/>
              <a:t>Third step</a:t>
            </a:r>
          </a:p>
          <a:p>
            <a:r>
              <a:rPr lang="en-IN" sz="3200" dirty="0">
                <a:highlight>
                  <a:srgbClr val="FFFF00"/>
                </a:highlight>
              </a:rPr>
              <a:t>Deploy this model on the web page and predict the salary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54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73A7-BA0F-9A05-B252-70233501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474"/>
            <a:ext cx="10515600" cy="867845"/>
          </a:xfrm>
        </p:spPr>
        <p:txBody>
          <a:bodyPr/>
          <a:lstStyle/>
          <a:p>
            <a:pPr algn="ctr"/>
            <a:r>
              <a:rPr lang="en-IN" b="1" u="sng" dirty="0"/>
              <a:t>Step-1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25B4-172D-4F13-EC6A-D88DF71A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rgbClr val="002060"/>
                </a:solidFill>
              </a:rPr>
              <a:t>Read data set using pandas </a:t>
            </a:r>
            <a:r>
              <a:rPr lang="en-IN" dirty="0" err="1">
                <a:solidFill>
                  <a:srgbClr val="002060"/>
                </a:solidFill>
              </a:rPr>
              <a:t>read_csv</a:t>
            </a:r>
            <a:r>
              <a:rPr lang="en-IN" dirty="0">
                <a:solidFill>
                  <a:srgbClr val="002060"/>
                </a:solidFill>
              </a:rPr>
              <a:t> function.</a:t>
            </a:r>
          </a:p>
          <a:p>
            <a:pPr marL="0" indent="0" algn="ctr">
              <a:buNone/>
            </a:pPr>
            <a:r>
              <a:rPr lang="en-IN" b="1" u="sng" dirty="0"/>
              <a:t>Perform data preprocessing steps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7030A0"/>
                </a:solidFill>
              </a:rPr>
              <a:t>1. Check null values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7030A0"/>
                </a:solidFill>
              </a:rPr>
              <a:t>Total 13 entries are null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7030A0"/>
                </a:solidFill>
              </a:rPr>
              <a:t>Remove all null values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002060"/>
                </a:solidFill>
              </a:rPr>
              <a:t>2. Check for duplicated rows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002060"/>
                </a:solidFill>
              </a:rPr>
              <a:t>A total of 161 rows are duplicated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002060"/>
                </a:solidFill>
              </a:rPr>
              <a:t>Remove all of them.</a:t>
            </a:r>
          </a:p>
        </p:txBody>
      </p:sp>
    </p:spTree>
    <p:extLst>
      <p:ext uri="{BB962C8B-B14F-4D97-AF65-F5344CB8AC3E}">
        <p14:creationId xmlns:p14="http://schemas.microsoft.com/office/powerpoint/2010/main" val="17806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E7DD-90C9-D930-3248-7CE9B58D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788"/>
            <a:ext cx="10515600" cy="577574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column in the salary dataset: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['FIRST NAME', 'LAST NAME', 'SEX', 'DOJ', 'CURRENT DATE', 'DESIGNATION', 'AGE', 'SALARY', 'UNIT', 'LEAVES USED', 'LEAVES REMAINING', 'RATINGS', 'PAST EXP’]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Drop : FIRST NAME, LAST NAME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322F4-FBE7-86A3-AC5D-7AD74623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8" y="3234592"/>
            <a:ext cx="10832841" cy="33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1FA9-A19F-C7A7-64C3-F36D33F9B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151"/>
            <a:ext cx="10515600" cy="5551812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So, also drop ‘LEAVES USED’, ‘LEAVES REMAINING’ </a:t>
            </a:r>
          </a:p>
          <a:p>
            <a:pPr marL="0" indent="0" algn="ctr">
              <a:buNone/>
            </a:pPr>
            <a:r>
              <a:rPr lang="en-IN" sz="3600" b="1" dirty="0">
                <a:sym typeface="Wingdings" panose="05000000000000000000" pitchFamily="2" charset="2"/>
              </a:rPr>
              <a:t>Exploratory data analysis</a:t>
            </a:r>
          </a:p>
          <a:p>
            <a:pPr marL="0" indent="0" algn="ctr">
              <a:buNone/>
            </a:pPr>
            <a:r>
              <a:rPr lang="en-IN" sz="3600" dirty="0">
                <a:solidFill>
                  <a:srgbClr val="7030A0"/>
                </a:solidFill>
                <a:sym typeface="Wingdings" panose="05000000000000000000" pitchFamily="2" charset="2"/>
              </a:rPr>
              <a:t>Salary is linearly correlated with ‘AGE’ and ‘PAST EXP’</a:t>
            </a:r>
          </a:p>
          <a:p>
            <a:pPr marL="0" indent="0" algn="ctr">
              <a:buNone/>
            </a:pPr>
            <a:r>
              <a:rPr lang="en-IN" sz="3600" b="1" dirty="0">
                <a:sym typeface="Wingdings" panose="05000000000000000000" pitchFamily="2" charset="2"/>
              </a:rPr>
              <a:t>Outlier detection and removal</a:t>
            </a:r>
          </a:p>
          <a:p>
            <a:pPr marL="0" indent="0" algn="ctr">
              <a:buNone/>
            </a:pPr>
            <a:r>
              <a:rPr lang="en-IN" sz="2400" dirty="0">
                <a:sym typeface="Wingdings" panose="05000000000000000000" pitchFamily="2" charset="2"/>
              </a:rPr>
              <a:t>The ‘AGE’, ‘PAST EXP’, and ‘SALARY’ columns  have outliers</a:t>
            </a:r>
          </a:p>
          <a:p>
            <a:pPr marL="0" indent="0" algn="ctr">
              <a:buNone/>
            </a:pPr>
            <a:r>
              <a:rPr lang="en-IN" sz="2400" dirty="0">
                <a:sym typeface="Wingdings" panose="05000000000000000000" pitchFamily="2" charset="2"/>
              </a:rPr>
              <a:t>Remove outliers using the IQR method: </a:t>
            </a:r>
            <a:r>
              <a:rPr lang="en-IN" sz="2400" dirty="0" err="1">
                <a:sym typeface="Wingdings" panose="05000000000000000000" pitchFamily="2" charset="2"/>
              </a:rPr>
              <a:t>BoxPlot</a:t>
            </a:r>
            <a:endParaRPr lang="en-IN" sz="2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IN" sz="3600" b="1" dirty="0">
                <a:sym typeface="Wingdings" panose="05000000000000000000" pitchFamily="2" charset="2"/>
              </a:rPr>
              <a:t>Feature Engineering</a:t>
            </a:r>
          </a:p>
          <a:p>
            <a:pPr marL="0" indent="0" algn="ctr">
              <a:buNone/>
            </a:pPr>
            <a:r>
              <a:rPr lang="en-IN" b="1" dirty="0">
                <a:sym typeface="Wingdings" panose="05000000000000000000" pitchFamily="2" charset="2"/>
              </a:rPr>
              <a:t>Feature Extraction: </a:t>
            </a:r>
            <a:r>
              <a:rPr lang="en-IN" dirty="0">
                <a:sym typeface="Wingdings" panose="05000000000000000000" pitchFamily="2" charset="2"/>
              </a:rPr>
              <a:t>‘</a:t>
            </a:r>
            <a:r>
              <a:rPr lang="en-IN" sz="2000" dirty="0">
                <a:sym typeface="Wingdings" panose="05000000000000000000" pitchFamily="2" charset="2"/>
              </a:rPr>
              <a:t>DOJ’ and ‘CURRENT DATE’ indicate the individual’s joining </a:t>
            </a:r>
          </a:p>
          <a:p>
            <a:pPr marL="0" indent="0" algn="ctr">
              <a:buNone/>
            </a:pPr>
            <a:r>
              <a:rPr lang="en-IN" sz="2000" dirty="0">
                <a:sym typeface="Wingdings" panose="05000000000000000000" pitchFamily="2" charset="2"/>
              </a:rPr>
              <a:t>time in the company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rgbClr val="C00000"/>
                </a:solidFill>
                <a:sym typeface="Wingdings" panose="05000000000000000000" pitchFamily="2" charset="2"/>
              </a:rPr>
              <a:t>So, extract a new feature ‘WORKING YEARS’ and drop ‘DOJ’ and ‘CURRENT DATE’ </a:t>
            </a:r>
          </a:p>
          <a:p>
            <a:pPr marL="0" indent="0" algn="ctr">
              <a:buNone/>
            </a:pPr>
            <a:endParaRPr lang="en-IN" sz="36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45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aptop with phone and calculator">
            <a:extLst>
              <a:ext uri="{FF2B5EF4-FFF2-40B4-BE49-F238E27FC236}">
                <a16:creationId xmlns:a16="http://schemas.microsoft.com/office/drawing/2014/main" id="{0B5864AF-8D23-C4C9-4E17-AE076D43C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6912" y="3134990"/>
            <a:ext cx="5294378" cy="37230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91D554-97D1-6FF7-EF85-4280BBD5F86B}"/>
              </a:ext>
            </a:extLst>
          </p:cNvPr>
          <p:cNvSpPr txBox="1"/>
          <p:nvPr/>
        </p:nvSpPr>
        <p:spPr>
          <a:xfrm>
            <a:off x="698241" y="489734"/>
            <a:ext cx="1079551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/>
              <a:t>Step-2</a:t>
            </a:r>
          </a:p>
          <a:p>
            <a:pPr algn="ctr"/>
            <a:r>
              <a:rPr lang="en-IN" sz="3200" dirty="0"/>
              <a:t>Now data set has 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['SEX', 'DESIGNATION', 'AGE', 'SALARY', 'UNIT’, 'RATINGS', 'PAST EXP’]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algn="ctr"/>
            <a:r>
              <a:rPr lang="en-US" altLang="en-US" sz="2400" dirty="0"/>
              <a:t>Only seven columns</a:t>
            </a:r>
          </a:p>
          <a:p>
            <a:pPr algn="ctr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Apply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train_test_split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algn="ctr"/>
            <a:r>
              <a:rPr lang="en-IN" sz="3200" dirty="0"/>
              <a:t>Import required libraries</a:t>
            </a:r>
          </a:p>
          <a:p>
            <a:r>
              <a:rPr lang="en-US" sz="3200" dirty="0">
                <a:highlight>
                  <a:srgbClr val="FFFF00"/>
                </a:highlight>
              </a:rPr>
              <a:t>from </a:t>
            </a:r>
            <a:r>
              <a:rPr lang="en-US" sz="3200" dirty="0" err="1">
                <a:highlight>
                  <a:srgbClr val="FFFF00"/>
                </a:highlight>
              </a:rPr>
              <a:t>sklearn.model_selection</a:t>
            </a:r>
            <a:r>
              <a:rPr lang="en-US" sz="3200" dirty="0">
                <a:highlight>
                  <a:srgbClr val="FFFF00"/>
                </a:highlight>
              </a:rPr>
              <a:t> import </a:t>
            </a:r>
            <a:r>
              <a:rPr lang="en-US" sz="3200" dirty="0" err="1">
                <a:highlight>
                  <a:srgbClr val="FFFF00"/>
                </a:highlight>
              </a:rPr>
              <a:t>train_test_split</a:t>
            </a:r>
            <a:endParaRPr lang="en-IN" sz="3200" dirty="0">
              <a:highlight>
                <a:srgbClr val="FFFF00"/>
              </a:highlight>
            </a:endParaRPr>
          </a:p>
          <a:p>
            <a:r>
              <a:rPr lang="en-IN" sz="2400" dirty="0">
                <a:solidFill>
                  <a:srgbClr val="C00000"/>
                </a:solidFill>
              </a:rPr>
              <a:t>from </a:t>
            </a:r>
            <a:r>
              <a:rPr lang="en-IN" sz="2400" dirty="0" err="1">
                <a:solidFill>
                  <a:srgbClr val="C00000"/>
                </a:solidFill>
              </a:rPr>
              <a:t>sklearn.compose</a:t>
            </a:r>
            <a:r>
              <a:rPr lang="en-IN" sz="2400" dirty="0">
                <a:solidFill>
                  <a:srgbClr val="C00000"/>
                </a:solidFill>
              </a:rPr>
              <a:t> import </a:t>
            </a:r>
            <a:r>
              <a:rPr lang="en-IN" sz="2400" dirty="0" err="1">
                <a:solidFill>
                  <a:srgbClr val="C00000"/>
                </a:solidFill>
              </a:rPr>
              <a:t>ColumnTransformer</a:t>
            </a:r>
            <a:endParaRPr lang="en-IN" sz="2400" dirty="0">
              <a:solidFill>
                <a:srgbClr val="C0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from </a:t>
            </a:r>
            <a:r>
              <a:rPr lang="en-IN" sz="2400" dirty="0" err="1">
                <a:solidFill>
                  <a:srgbClr val="FF0000"/>
                </a:solidFill>
              </a:rPr>
              <a:t>sklearn.preprocessing</a:t>
            </a:r>
            <a:r>
              <a:rPr lang="en-IN" sz="2400" dirty="0">
                <a:solidFill>
                  <a:srgbClr val="FF0000"/>
                </a:solidFill>
              </a:rPr>
              <a:t> import </a:t>
            </a:r>
            <a:r>
              <a:rPr lang="en-IN" sz="2400" dirty="0" err="1">
                <a:solidFill>
                  <a:srgbClr val="FF0000"/>
                </a:solidFill>
              </a:rPr>
              <a:t>OneHotEncoder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from </a:t>
            </a:r>
            <a:r>
              <a:rPr lang="en-IN" sz="2400" dirty="0" err="1">
                <a:solidFill>
                  <a:srgbClr val="FF0000"/>
                </a:solidFill>
              </a:rPr>
              <a:t>sklearn.preprocessing</a:t>
            </a:r>
            <a:r>
              <a:rPr lang="en-IN" sz="2400" dirty="0">
                <a:solidFill>
                  <a:srgbClr val="FF0000"/>
                </a:solidFill>
              </a:rPr>
              <a:t> import </a:t>
            </a:r>
            <a:r>
              <a:rPr lang="en-IN" sz="2400" dirty="0" err="1">
                <a:solidFill>
                  <a:srgbClr val="FF0000"/>
                </a:solidFill>
              </a:rPr>
              <a:t>OrdinalEncoder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C000"/>
                </a:solidFill>
              </a:rPr>
              <a:t>from </a:t>
            </a:r>
            <a:r>
              <a:rPr lang="en-IN" sz="2400" dirty="0" err="1">
                <a:solidFill>
                  <a:srgbClr val="FFC000"/>
                </a:solidFill>
              </a:rPr>
              <a:t>sklearn.preprocessing</a:t>
            </a:r>
            <a:r>
              <a:rPr lang="en-IN" sz="2400" dirty="0">
                <a:solidFill>
                  <a:srgbClr val="FFC000"/>
                </a:solidFill>
              </a:rPr>
              <a:t> import </a:t>
            </a:r>
            <a:r>
              <a:rPr lang="en-IN" sz="2400" dirty="0" err="1">
                <a:solidFill>
                  <a:srgbClr val="FFC000"/>
                </a:solidFill>
              </a:rPr>
              <a:t>StandardScaler</a:t>
            </a:r>
            <a:endParaRPr lang="en-IN" sz="2400" dirty="0">
              <a:solidFill>
                <a:srgbClr val="FFC000"/>
              </a:solidFill>
            </a:endParaRPr>
          </a:p>
          <a:p>
            <a:r>
              <a:rPr lang="en-IN" sz="2400" dirty="0">
                <a:solidFill>
                  <a:srgbClr val="00B050"/>
                </a:solidFill>
              </a:rPr>
              <a:t>from </a:t>
            </a:r>
            <a:r>
              <a:rPr lang="en-IN" sz="2400" dirty="0" err="1">
                <a:solidFill>
                  <a:srgbClr val="00B050"/>
                </a:solidFill>
              </a:rPr>
              <a:t>sklearn.linear_model</a:t>
            </a:r>
            <a:r>
              <a:rPr lang="en-IN" sz="2400" dirty="0">
                <a:solidFill>
                  <a:srgbClr val="00B050"/>
                </a:solidFill>
              </a:rPr>
              <a:t> import </a:t>
            </a:r>
            <a:r>
              <a:rPr lang="en-IN" sz="2400" dirty="0" err="1">
                <a:solidFill>
                  <a:srgbClr val="00B050"/>
                </a:solidFill>
              </a:rPr>
              <a:t>LinearRegression</a:t>
            </a:r>
            <a:endParaRPr lang="en-IN" sz="2400" dirty="0">
              <a:solidFill>
                <a:srgbClr val="00B050"/>
              </a:solidFill>
            </a:endParaRPr>
          </a:p>
          <a:p>
            <a:r>
              <a:rPr lang="en-IN" sz="2400" dirty="0">
                <a:solidFill>
                  <a:srgbClr val="00B050"/>
                </a:solidFill>
              </a:rPr>
              <a:t>from </a:t>
            </a:r>
            <a:r>
              <a:rPr lang="en-IN" sz="2400" dirty="0" err="1">
                <a:solidFill>
                  <a:srgbClr val="00B050"/>
                </a:solidFill>
              </a:rPr>
              <a:t>sklearn.tree</a:t>
            </a:r>
            <a:r>
              <a:rPr lang="en-IN" sz="2400" dirty="0">
                <a:solidFill>
                  <a:srgbClr val="00B050"/>
                </a:solidFill>
              </a:rPr>
              <a:t> import </a:t>
            </a:r>
            <a:r>
              <a:rPr lang="en-IN" sz="2400" dirty="0" err="1">
                <a:solidFill>
                  <a:srgbClr val="00B050"/>
                </a:solidFill>
              </a:rPr>
              <a:t>DecisionTreeRegressor</a:t>
            </a:r>
            <a:endParaRPr lang="en-IN" sz="2400" dirty="0">
              <a:solidFill>
                <a:srgbClr val="00B050"/>
              </a:solidFill>
            </a:endParaRPr>
          </a:p>
          <a:p>
            <a:r>
              <a:rPr lang="en-IN" sz="2400" dirty="0">
                <a:solidFill>
                  <a:srgbClr val="00B050"/>
                </a:solidFill>
              </a:rPr>
              <a:t>from </a:t>
            </a:r>
            <a:r>
              <a:rPr lang="en-IN" sz="2400" dirty="0" err="1">
                <a:solidFill>
                  <a:srgbClr val="00B050"/>
                </a:solidFill>
              </a:rPr>
              <a:t>sklearn.ensemble</a:t>
            </a:r>
            <a:r>
              <a:rPr lang="en-IN" sz="2400" dirty="0">
                <a:solidFill>
                  <a:srgbClr val="00B050"/>
                </a:solidFill>
              </a:rPr>
              <a:t> import </a:t>
            </a:r>
            <a:r>
              <a:rPr lang="en-IN" sz="2400" dirty="0" err="1">
                <a:solidFill>
                  <a:srgbClr val="00B050"/>
                </a:solidFill>
              </a:rPr>
              <a:t>RandomForestRegressor</a:t>
            </a:r>
            <a:endParaRPr lang="en-IN" sz="2400" dirty="0">
              <a:solidFill>
                <a:srgbClr val="00B050"/>
              </a:solidFill>
            </a:endParaRPr>
          </a:p>
          <a:p>
            <a:r>
              <a:rPr lang="en-IN" sz="2400" dirty="0">
                <a:solidFill>
                  <a:srgbClr val="00B050"/>
                </a:solidFill>
              </a:rPr>
              <a:t>from </a:t>
            </a:r>
            <a:r>
              <a:rPr lang="en-IN" sz="2400" dirty="0" err="1">
                <a:solidFill>
                  <a:srgbClr val="00B050"/>
                </a:solidFill>
              </a:rPr>
              <a:t>sklearn.ensemble</a:t>
            </a:r>
            <a:r>
              <a:rPr lang="en-IN" sz="2400" dirty="0">
                <a:solidFill>
                  <a:srgbClr val="00B050"/>
                </a:solidFill>
              </a:rPr>
              <a:t> import </a:t>
            </a:r>
            <a:r>
              <a:rPr lang="en-IN" sz="2400" dirty="0" err="1">
                <a:solidFill>
                  <a:srgbClr val="00B050"/>
                </a:solidFill>
              </a:rPr>
              <a:t>GradientBoostingRegressor</a:t>
            </a:r>
            <a:endParaRPr lang="en-IN" sz="2400" dirty="0">
              <a:solidFill>
                <a:srgbClr val="00B050"/>
              </a:solidFill>
            </a:endParaRPr>
          </a:p>
          <a:p>
            <a:r>
              <a:rPr lang="en-IN" sz="2400" dirty="0">
                <a:solidFill>
                  <a:srgbClr val="00B0F0"/>
                </a:solidFill>
              </a:rPr>
              <a:t>from </a:t>
            </a:r>
            <a:r>
              <a:rPr lang="en-IN" sz="2400" dirty="0" err="1">
                <a:solidFill>
                  <a:srgbClr val="00B0F0"/>
                </a:solidFill>
              </a:rPr>
              <a:t>sklearn.pipeline</a:t>
            </a:r>
            <a:r>
              <a:rPr lang="en-IN" sz="2400" dirty="0">
                <a:solidFill>
                  <a:srgbClr val="00B0F0"/>
                </a:solidFill>
              </a:rPr>
              <a:t> import Pipeline</a:t>
            </a:r>
          </a:p>
        </p:txBody>
      </p:sp>
    </p:spTree>
    <p:extLst>
      <p:ext uri="{BB962C8B-B14F-4D97-AF65-F5344CB8AC3E}">
        <p14:creationId xmlns:p14="http://schemas.microsoft.com/office/powerpoint/2010/main" val="135700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A6C1-7DD8-32E0-785D-68A54EBE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466531"/>
            <a:ext cx="10515600" cy="5551714"/>
          </a:xfrm>
        </p:spPr>
        <p:txBody>
          <a:bodyPr/>
          <a:lstStyle/>
          <a:p>
            <a:pPr marL="0" indent="0" algn="ctr">
              <a:buNone/>
            </a:pPr>
            <a:r>
              <a:rPr lang="en-IN" b="1" u="sng" dirty="0"/>
              <a:t>Steps for pipeline</a:t>
            </a:r>
          </a:p>
          <a:p>
            <a:pPr marL="0" indent="0" algn="ctr">
              <a:buNone/>
            </a:pPr>
            <a:endParaRPr lang="en-IN" b="1" u="sng" dirty="0"/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5AB15-81B3-B9C5-68E0-1C52FB621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83" y="1218025"/>
            <a:ext cx="7853167" cy="53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1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C342-BCF3-EA37-0A5B-D50E8579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3"/>
            <a:ext cx="10515600" cy="916247"/>
          </a:xfrm>
        </p:spPr>
        <p:txBody>
          <a:bodyPr/>
          <a:lstStyle/>
          <a:p>
            <a:pPr algn="ctr"/>
            <a:r>
              <a:rPr lang="en-IN" b="1" dirty="0"/>
              <a:t>Creating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8085-01C3-6031-5957-5509F370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7"/>
            <a:ext cx="10515600" cy="48520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l-NL" sz="2400" dirty="0"/>
              <a:t>pipe=Pipeline([('link1',link1),('link2',link2),('link3',link3)])</a:t>
            </a:r>
          </a:p>
          <a:p>
            <a:pPr marL="0" indent="0" algn="ctr">
              <a:buNone/>
            </a:pPr>
            <a:r>
              <a:rPr lang="nl-NL" sz="2400" dirty="0">
                <a:highlight>
                  <a:srgbClr val="008080"/>
                </a:highlight>
              </a:rPr>
              <a:t>Train this ‘pipe’ object</a:t>
            </a:r>
          </a:p>
          <a:p>
            <a:pPr marL="0" indent="0" algn="ctr">
              <a:buNone/>
            </a:pPr>
            <a:r>
              <a:rPr lang="nl-NL" sz="2400" dirty="0"/>
              <a:t>pipe.fit(X_train,y_train)</a:t>
            </a:r>
          </a:p>
          <a:p>
            <a:pPr marL="0" indent="0" algn="ctr">
              <a:buNone/>
            </a:pPr>
            <a:r>
              <a:rPr lang="nl-NL" sz="2400" dirty="0">
                <a:highlight>
                  <a:srgbClr val="008080"/>
                </a:highlight>
              </a:rPr>
              <a:t>Check the performance of the model</a:t>
            </a:r>
          </a:p>
          <a:p>
            <a:pPr marL="0" indent="0" algn="ctr">
              <a:buNone/>
            </a:pPr>
            <a:r>
              <a:rPr lang="nl-NL" sz="2400" dirty="0"/>
              <a:t>ypred=pipe.predict(X_test)</a:t>
            </a:r>
          </a:p>
          <a:p>
            <a:pPr marL="0" indent="0" algn="ctr">
              <a:buNone/>
            </a:pPr>
            <a:r>
              <a:rPr lang="nl-NL" sz="2400" dirty="0"/>
              <a:t>r2_score(ypred,y_test)</a:t>
            </a:r>
          </a:p>
          <a:p>
            <a:pPr marL="0" indent="0" algn="ctr">
              <a:buNone/>
            </a:pPr>
            <a:r>
              <a:rPr lang="en-US" sz="2400" dirty="0"/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r2_score=0.950405401207292: This indicates that the model explains approximately 95.04% of the variance in the target variable. A higher r2_score generally suggests a better fit.</a:t>
            </a:r>
          </a:p>
          <a:p>
            <a:pPr marL="0" indent="0" algn="ctr">
              <a:buNone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r2_score=0.8629712851111709 This indicates that the model explains approximately 86.30% of the variance in the target variable.</a:t>
            </a:r>
          </a:p>
          <a:p>
            <a:pPr marL="0" indent="0" algn="ctr">
              <a:buNone/>
            </a:pP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r2_score of linear regression is highest, Hence this model is used for prediction.</a:t>
            </a:r>
            <a:endParaRPr lang="nl-NL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82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6869-8D3A-BFE3-C69C-65ACC0D3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37" y="1727394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Pickle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72641-04A9-C43C-B3AC-4CB3C57F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37" y="3253209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import pickle</a:t>
            </a:r>
          </a:p>
          <a:p>
            <a:pPr marL="0" indent="0" algn="ctr">
              <a:buNone/>
            </a:pPr>
            <a:r>
              <a:rPr lang="en-IN" dirty="0"/>
              <a:t> </a:t>
            </a:r>
            <a:r>
              <a:rPr lang="en-IN" dirty="0" err="1"/>
              <a:t>pickle.dump</a:t>
            </a:r>
            <a:r>
              <a:rPr lang="en-IN" dirty="0"/>
              <a:t>(</a:t>
            </a:r>
            <a:r>
              <a:rPr lang="en-IN" dirty="0" err="1"/>
              <a:t>pipe,open</a:t>
            </a:r>
            <a:r>
              <a:rPr lang="en-IN" dirty="0"/>
              <a:t>('salary.</a:t>
            </a:r>
            <a:r>
              <a:rPr lang="en-IN" dirty="0" err="1"/>
              <a:t>pkl</a:t>
            </a:r>
            <a:r>
              <a:rPr lang="en-IN" dirty="0"/>
              <a:t>','</a:t>
            </a:r>
            <a:r>
              <a:rPr lang="en-IN" dirty="0" err="1"/>
              <a:t>wb</a:t>
            </a:r>
            <a:r>
              <a:rPr lang="en-IN" dirty="0"/>
              <a:t>’))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56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538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Blackadder ITC</vt:lpstr>
      <vt:lpstr>Calibri</vt:lpstr>
      <vt:lpstr>Calibri Light</vt:lpstr>
      <vt:lpstr>Courier New</vt:lpstr>
      <vt:lpstr>Söhne</vt:lpstr>
      <vt:lpstr>Wingdings</vt:lpstr>
      <vt:lpstr>Office Theme</vt:lpstr>
      <vt:lpstr>Salary Prediction</vt:lpstr>
      <vt:lpstr>This is a regression problem</vt:lpstr>
      <vt:lpstr>Step-1</vt:lpstr>
      <vt:lpstr>PowerPoint Presentation</vt:lpstr>
      <vt:lpstr>PowerPoint Presentation</vt:lpstr>
      <vt:lpstr>PowerPoint Presentation</vt:lpstr>
      <vt:lpstr>PowerPoint Presentation</vt:lpstr>
      <vt:lpstr>Creating pipeline</vt:lpstr>
      <vt:lpstr>Pickle this model</vt:lpstr>
      <vt:lpstr>Step-3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Saini</dc:creator>
  <cp:lastModifiedBy>Prashant Saini</cp:lastModifiedBy>
  <cp:revision>4</cp:revision>
  <dcterms:created xsi:type="dcterms:W3CDTF">2023-12-20T17:44:48Z</dcterms:created>
  <dcterms:modified xsi:type="dcterms:W3CDTF">2024-07-07T06:46:36Z</dcterms:modified>
</cp:coreProperties>
</file>