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3" r:id="rId2"/>
    <p:sldMasterId id="2147483685" r:id="rId3"/>
    <p:sldMasterId id="2147483697" r:id="rId4"/>
  </p:sldMasterIdLst>
  <p:notesMasterIdLst>
    <p:notesMasterId r:id="rId20"/>
  </p:notesMasterIdLst>
  <p:sldIdLst>
    <p:sldId id="257" r:id="rId5"/>
    <p:sldId id="352" r:id="rId6"/>
    <p:sldId id="371" r:id="rId7"/>
    <p:sldId id="382" r:id="rId8"/>
    <p:sldId id="383" r:id="rId9"/>
    <p:sldId id="384" r:id="rId10"/>
    <p:sldId id="385" r:id="rId11"/>
    <p:sldId id="386" r:id="rId12"/>
    <p:sldId id="379" r:id="rId13"/>
    <p:sldId id="388" r:id="rId14"/>
    <p:sldId id="389" r:id="rId15"/>
    <p:sldId id="390" r:id="rId16"/>
    <p:sldId id="391" r:id="rId17"/>
    <p:sldId id="393" r:id="rId18"/>
    <p:sldId id="381"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51">
          <p15:clr>
            <a:srgbClr val="A4A3A4"/>
          </p15:clr>
        </p15:guide>
        <p15:guide id="2" orient="horz" pos="152">
          <p15:clr>
            <a:srgbClr val="A4A3A4"/>
          </p15:clr>
        </p15:guide>
        <p15:guide id="3" orient="horz" pos="245">
          <p15:clr>
            <a:srgbClr val="A4A3A4"/>
          </p15:clr>
        </p15:guide>
        <p15:guide id="4" orient="horz" pos="1620">
          <p15:clr>
            <a:srgbClr val="A4A3A4"/>
          </p15:clr>
        </p15:guide>
        <p15:guide id="5" pos="146">
          <p15:clr>
            <a:srgbClr val="A4A3A4"/>
          </p15:clr>
        </p15:guide>
        <p15:guide id="6"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6BCA"/>
    <a:srgbClr val="1D64C9"/>
    <a:srgbClr val="FFFFFF"/>
    <a:srgbClr val="1759B9"/>
    <a:srgbClr val="1D5DB6"/>
    <a:srgbClr val="1F5EB4"/>
    <a:srgbClr val="60ABF9"/>
    <a:srgbClr val="EAEAEA"/>
    <a:srgbClr val="508DCA"/>
    <a:srgbClr val="3F709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1" autoAdjust="0"/>
    <p:restoredTop sz="91003"/>
  </p:normalViewPr>
  <p:slideViewPr>
    <p:cSldViewPr snapToGrid="0" snapToObjects="1" showGuides="1">
      <p:cViewPr varScale="1">
        <p:scale>
          <a:sx n="119" d="100"/>
          <a:sy n="119" d="100"/>
        </p:scale>
        <p:origin x="600" y="102"/>
      </p:cViewPr>
      <p:guideLst>
        <p:guide orient="horz" pos="2451"/>
        <p:guide orient="horz" pos="152"/>
        <p:guide orient="horz" pos="245"/>
        <p:guide orient="horz" pos="1620"/>
        <p:guide pos="146"/>
        <p:guide pos="2880"/>
      </p:guideLst>
    </p:cSldViewPr>
  </p:slideViewPr>
  <p:notesTextViewPr>
    <p:cViewPr>
      <p:scale>
        <a:sx n="20" d="100"/>
        <a:sy n="20" d="100"/>
      </p:scale>
      <p:origin x="0" y="0"/>
    </p:cViewPr>
  </p:notesTextViewPr>
  <p:sorterViewPr>
    <p:cViewPr>
      <p:scale>
        <a:sx n="93" d="100"/>
        <a:sy n="93"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99D225-1EE2-E84B-92CB-0E288B8A9D19}" type="datetimeFigureOut">
              <a:rPr lang="en-US" smtClean="0"/>
              <a:t>12/1/2017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C92CE6-CE42-9E46-BCAA-3B057DD4AD98}" type="slidenum">
              <a:rPr lang="en-US" smtClean="0"/>
              <a:t>‹#›</a:t>
            </a:fld>
            <a:endParaRPr lang="en-US"/>
          </a:p>
        </p:txBody>
      </p:sp>
    </p:spTree>
    <p:extLst>
      <p:ext uri="{BB962C8B-B14F-4D97-AF65-F5344CB8AC3E}">
        <p14:creationId xmlns:p14="http://schemas.microsoft.com/office/powerpoint/2010/main" val="985670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C92CE6-CE42-9E46-BCAA-3B057DD4AD98}" type="slidenum">
              <a:rPr lang="en-US" smtClean="0"/>
              <a:t>2</a:t>
            </a:fld>
            <a:endParaRPr lang="en-US"/>
          </a:p>
        </p:txBody>
      </p:sp>
    </p:spTree>
    <p:extLst>
      <p:ext uri="{BB962C8B-B14F-4D97-AF65-F5344CB8AC3E}">
        <p14:creationId xmlns:p14="http://schemas.microsoft.com/office/powerpoint/2010/main" val="424961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01 Cover Slide">
    <p:bg>
      <p:bgPr>
        <a:solidFill>
          <a:schemeClr val="tx2"/>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a:xfrm>
            <a:off x="308062" y="318248"/>
            <a:ext cx="4842672" cy="3038409"/>
          </a:xfrm>
        </p:spPr>
        <p:txBody>
          <a:bodyPr/>
          <a:lstStyle>
            <a:lvl1pPr>
              <a:defRPr>
                <a:latin typeface="Arial"/>
                <a:cs typeface="Arial"/>
              </a:defRPr>
            </a:lvl1pPr>
          </a:lstStyle>
          <a:p>
            <a:r>
              <a:rPr lang="en-US" dirty="0"/>
              <a:t>Click to edit Master title style</a:t>
            </a:r>
          </a:p>
        </p:txBody>
      </p:sp>
      <p:sp>
        <p:nvSpPr>
          <p:cNvPr id="94" name="Date Placeholder 3"/>
          <p:cNvSpPr>
            <a:spLocks noGrp="1"/>
          </p:cNvSpPr>
          <p:nvPr>
            <p:ph type="dt" sz="half" idx="10"/>
          </p:nvPr>
        </p:nvSpPr>
        <p:spPr>
          <a:xfrm>
            <a:off x="7105968" y="4727448"/>
            <a:ext cx="1809432" cy="201168"/>
          </a:xfrm>
        </p:spPr>
        <p:txBody>
          <a:bodyPr/>
          <a:lstStyle/>
          <a:p>
            <a:fld id="{7BD0F09C-33D0-1F42-B8A9-5123C94105A5}" type="datetimeFigureOut">
              <a:rPr lang="en-US" smtClean="0"/>
              <a:t>12/1/2017</a:t>
            </a:fld>
            <a:endParaRPr lang="en-US"/>
          </a:p>
        </p:txBody>
      </p:sp>
      <p:sp>
        <p:nvSpPr>
          <p:cNvPr id="95" name="Footer Placeholder 4"/>
          <p:cNvSpPr>
            <a:spLocks noGrp="1"/>
          </p:cNvSpPr>
          <p:nvPr>
            <p:ph type="ftr" sz="quarter" idx="11"/>
          </p:nvPr>
        </p:nvSpPr>
        <p:spPr>
          <a:xfrm>
            <a:off x="455613" y="4727448"/>
            <a:ext cx="2895600" cy="201168"/>
          </a:xfrm>
        </p:spPr>
        <p:txBody>
          <a:bodyPr/>
          <a:lstStyle/>
          <a:p>
            <a:endParaRPr lang="en-US"/>
          </a:p>
        </p:txBody>
      </p:sp>
      <p:sp>
        <p:nvSpPr>
          <p:cNvPr id="96" name="Slide Number Placeholder 5"/>
          <p:cNvSpPr>
            <a:spLocks noGrp="1"/>
          </p:cNvSpPr>
          <p:nvPr>
            <p:ph type="sldNum" sz="quarter" idx="12"/>
          </p:nvPr>
        </p:nvSpPr>
        <p:spPr>
          <a:xfrm>
            <a:off x="228600" y="4727448"/>
            <a:ext cx="210312" cy="201168"/>
          </a:xfrm>
        </p:spPr>
        <p:txBody>
          <a:bodyPr/>
          <a:lstStyle/>
          <a:p>
            <a:fld id="{64604A4F-97BD-A740-8DC4-85FC3CD41496}" type="slidenum">
              <a:rPr lang="en-US" smtClean="0"/>
              <a:t>‹#›</a:t>
            </a:fld>
            <a:endParaRPr lang="en-US"/>
          </a:p>
        </p:txBody>
      </p:sp>
    </p:spTree>
    <p:extLst>
      <p:ext uri="{BB962C8B-B14F-4D97-AF65-F5344CB8AC3E}">
        <p14:creationId xmlns:p14="http://schemas.microsoft.com/office/powerpoint/2010/main" val="543425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08 Title/Text only (standard siz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BD0F09C-33D0-1F42-B8A9-5123C94105A5}" type="datetimeFigureOut">
              <a:rPr lang="en-US" smtClean="0"/>
              <a:t>12/1/2017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604A4F-97BD-A740-8DC4-85FC3CD41496}" type="slidenum">
              <a:rPr lang="en-US" smtClean="0"/>
              <a:t>‹#›</a:t>
            </a:fld>
            <a:endParaRPr lang="en-US"/>
          </a:p>
        </p:txBody>
      </p:sp>
      <p:sp>
        <p:nvSpPr>
          <p:cNvPr id="6" name="Title 5"/>
          <p:cNvSpPr>
            <a:spLocks noGrp="1"/>
          </p:cNvSpPr>
          <p:nvPr>
            <p:ph type="title"/>
          </p:nvPr>
        </p:nvSpPr>
        <p:spPr>
          <a:xfrm>
            <a:off x="227012" y="179388"/>
            <a:ext cx="4297680" cy="4343400"/>
          </a:xfrm>
        </p:spPr>
        <p:txBody>
          <a:bodyPr/>
          <a:lstStyle/>
          <a:p>
            <a:r>
              <a:rPr lang="en-US"/>
              <a:t>Click to edit Master title style</a:t>
            </a:r>
            <a:endParaRPr lang="en-US" dirty="0"/>
          </a:p>
        </p:txBody>
      </p:sp>
    </p:spTree>
    <p:extLst>
      <p:ext uri="{BB962C8B-B14F-4D97-AF65-F5344CB8AC3E}">
        <p14:creationId xmlns:p14="http://schemas.microsoft.com/office/powerpoint/2010/main" val="1523957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09 Divider">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BD0F09C-33D0-1F42-B8A9-5123C94105A5}" type="datetimeFigureOut">
              <a:rPr lang="en-US" smtClean="0"/>
              <a:t>12/1/2017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604A4F-97BD-A740-8DC4-85FC3CD41496}" type="slidenum">
              <a:rPr lang="en-US" smtClean="0"/>
              <a:t>‹#›</a:t>
            </a:fld>
            <a:endParaRPr lang="en-US"/>
          </a:p>
        </p:txBody>
      </p:sp>
      <p:sp>
        <p:nvSpPr>
          <p:cNvPr id="6" name="Title 5"/>
          <p:cNvSpPr>
            <a:spLocks noGrp="1"/>
          </p:cNvSpPr>
          <p:nvPr>
            <p:ph type="title"/>
          </p:nvPr>
        </p:nvSpPr>
        <p:spPr>
          <a:xfrm>
            <a:off x="227012" y="179388"/>
            <a:ext cx="4297680" cy="2286000"/>
          </a:xfrm>
        </p:spPr>
        <p:txBody>
          <a:bodyPr/>
          <a:lstStyle>
            <a:lvl1pPr>
              <a:defRPr sz="1600"/>
            </a:lvl1pPr>
          </a:lstStyle>
          <a:p>
            <a:r>
              <a:rPr lang="en-US"/>
              <a:t>Click to edit Master title style</a:t>
            </a:r>
            <a:endParaRPr lang="en-US" dirty="0"/>
          </a:p>
        </p:txBody>
      </p:sp>
    </p:spTree>
    <p:extLst>
      <p:ext uri="{BB962C8B-B14F-4D97-AF65-F5344CB8AC3E}">
        <p14:creationId xmlns:p14="http://schemas.microsoft.com/office/powerpoint/2010/main" val="3514264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0 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D0F09C-33D0-1F42-B8A9-5123C94105A5}" type="datetimeFigureOut">
              <a:rPr lang="en-US" smtClean="0"/>
              <a:t>12/1/2017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604A4F-97BD-A740-8DC4-85FC3CD41496}" type="slidenum">
              <a:rPr lang="en-US" smtClean="0"/>
              <a:t>‹#›</a:t>
            </a:fld>
            <a:endParaRPr lang="en-US"/>
          </a:p>
        </p:txBody>
      </p:sp>
    </p:spTree>
    <p:extLst>
      <p:ext uri="{BB962C8B-B14F-4D97-AF65-F5344CB8AC3E}">
        <p14:creationId xmlns:p14="http://schemas.microsoft.com/office/powerpoint/2010/main" val="1918286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01 Cover Slide">
    <p:bg>
      <p:bgPr>
        <a:solidFill>
          <a:schemeClr val="bg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57400" y="179388"/>
            <a:ext cx="2194560" cy="1600200"/>
          </a:xfrm>
          <a:prstGeom prst="rect">
            <a:avLst/>
          </a:prstGeom>
        </p:spPr>
        <p:txBody>
          <a:bodyPr/>
          <a:lstStyle>
            <a:lvl1pPr marL="0" indent="0" algn="l">
              <a:buNone/>
              <a:defRPr>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6" name="Slide Number Placeholder 5"/>
          <p:cNvSpPr>
            <a:spLocks noGrp="1"/>
          </p:cNvSpPr>
          <p:nvPr>
            <p:ph type="sldNum" sz="quarter" idx="12"/>
          </p:nvPr>
        </p:nvSpPr>
        <p:spPr>
          <a:xfrm>
            <a:off x="228971" y="4727448"/>
            <a:ext cx="210312" cy="201168"/>
          </a:xfrm>
        </p:spPr>
        <p:txBody>
          <a:bodyPr/>
          <a:lstStyle>
            <a:lvl1pPr>
              <a:defRPr>
                <a:latin typeface="Arial"/>
                <a:cs typeface="Arial"/>
              </a:defRPr>
            </a:lvl1pPr>
          </a:lstStyle>
          <a:p>
            <a:fld id="{E4DBDE34-E9B5-E04F-B662-69720E4BCB53}" type="slidenum">
              <a:rPr lang="en-US" noProof="0" smtClean="0"/>
              <a:pPr/>
              <a:t>‹#›</a:t>
            </a:fld>
            <a:endParaRPr lang="en-US" noProof="0"/>
          </a:p>
        </p:txBody>
      </p:sp>
      <p:sp>
        <p:nvSpPr>
          <p:cNvPr id="8" name="Date Placeholder 7"/>
          <p:cNvSpPr>
            <a:spLocks noGrp="1"/>
          </p:cNvSpPr>
          <p:nvPr>
            <p:ph type="dt" sz="half" idx="14"/>
          </p:nvPr>
        </p:nvSpPr>
        <p:spPr>
          <a:xfrm>
            <a:off x="7105968" y="4727448"/>
            <a:ext cx="1809432" cy="201168"/>
          </a:xfrm>
        </p:spPr>
        <p:txBody>
          <a:bodyPr/>
          <a:lstStyle>
            <a:lvl1pPr>
              <a:defRPr>
                <a:latin typeface="Arial"/>
                <a:cs typeface="Arial"/>
              </a:defRPr>
            </a:lvl1pPr>
          </a:lstStyle>
          <a:p>
            <a:fld id="{A226C6E4-E877-DF44-9A69-96937F20FF2F}" type="datetime1">
              <a:rPr lang="en-US" noProof="0" smtClean="0"/>
              <a:pPr/>
              <a:t>12/1/2017</a:t>
            </a:fld>
            <a:endParaRPr lang="en-US" noProof="0"/>
          </a:p>
        </p:txBody>
      </p:sp>
      <p:sp>
        <p:nvSpPr>
          <p:cNvPr id="11" name="Title 10"/>
          <p:cNvSpPr>
            <a:spLocks noGrp="1"/>
          </p:cNvSpPr>
          <p:nvPr>
            <p:ph type="title"/>
          </p:nvPr>
        </p:nvSpPr>
        <p:spPr>
          <a:xfrm>
            <a:off x="227013" y="179388"/>
            <a:ext cx="1783080" cy="1600200"/>
          </a:xfrm>
        </p:spPr>
        <p:txBody>
          <a:bodyPr/>
          <a:lstStyle>
            <a:lvl1pPr>
              <a:defRPr>
                <a:latin typeface="Arial"/>
                <a:cs typeface="Arial"/>
              </a:defRPr>
            </a:lvl1pPr>
          </a:lstStyle>
          <a:p>
            <a:r>
              <a:rPr lang="en-US" noProof="0"/>
              <a:t>Click to edit Master title style</a:t>
            </a:r>
          </a:p>
        </p:txBody>
      </p:sp>
      <p:pic>
        <p:nvPicPr>
          <p:cNvPr id="91" name="Picture 90" descr="ibm_gr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7013" y="4795547"/>
            <a:ext cx="294382" cy="119353"/>
          </a:xfrm>
          <a:prstGeom prst="rect">
            <a:avLst/>
          </a:prstGeom>
        </p:spPr>
      </p:pic>
      <p:pic>
        <p:nvPicPr>
          <p:cNvPr id="9" name="Picture 8" descr="watson_logo_gry.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7744" y="2368296"/>
            <a:ext cx="910126" cy="192024"/>
          </a:xfrm>
          <a:prstGeom prst="rect">
            <a:avLst/>
          </a:prstGeom>
        </p:spPr>
      </p:pic>
    </p:spTree>
    <p:extLst>
      <p:ext uri="{BB962C8B-B14F-4D97-AF65-F5344CB8AC3E}">
        <p14:creationId xmlns:p14="http://schemas.microsoft.com/office/powerpoint/2010/main" val="623628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02 Title and Content (beside)">
    <p:spTree>
      <p:nvGrpSpPr>
        <p:cNvPr id="1" name=""/>
        <p:cNvGrpSpPr/>
        <p:nvPr/>
      </p:nvGrpSpPr>
      <p:grpSpPr>
        <a:xfrm>
          <a:off x="0" y="0"/>
          <a:ext cx="0" cy="0"/>
          <a:chOff x="0" y="0"/>
          <a:chExt cx="0" cy="0"/>
        </a:xfrm>
      </p:grpSpPr>
      <p:sp>
        <p:nvSpPr>
          <p:cNvPr id="2" name="Title 1"/>
          <p:cNvSpPr>
            <a:spLocks noGrp="1"/>
          </p:cNvSpPr>
          <p:nvPr>
            <p:ph type="title"/>
          </p:nvPr>
        </p:nvSpPr>
        <p:spPr>
          <a:xfrm>
            <a:off x="333755" y="320496"/>
            <a:ext cx="3853233" cy="3948545"/>
          </a:xfrm>
        </p:spPr>
        <p:txBody>
          <a:bodyPr/>
          <a:lstStyle/>
          <a:p>
            <a:r>
              <a:rPr lang="en-US" noProof="0"/>
              <a:t>Click to edit Master title style</a:t>
            </a:r>
          </a:p>
        </p:txBody>
      </p:sp>
      <p:sp>
        <p:nvSpPr>
          <p:cNvPr id="4" name="Date Placeholder 3"/>
          <p:cNvSpPr>
            <a:spLocks noGrp="1"/>
          </p:cNvSpPr>
          <p:nvPr>
            <p:ph type="dt" sz="half" idx="10"/>
          </p:nvPr>
        </p:nvSpPr>
        <p:spPr>
          <a:xfrm>
            <a:off x="6961589" y="4727448"/>
            <a:ext cx="1809432" cy="201168"/>
          </a:xfrm>
        </p:spPr>
        <p:txBody>
          <a:bodyPr/>
          <a:lstStyle/>
          <a:p>
            <a:fld id="{BCFE5051-8846-074F-85CE-9E52CFC1E815}" type="datetime1">
              <a:rPr lang="en-US" noProof="0" smtClean="0"/>
              <a:t>12/1/2017</a:t>
            </a:fld>
            <a:endParaRPr lang="en-US" noProof="0"/>
          </a:p>
        </p:txBody>
      </p:sp>
      <p:sp>
        <p:nvSpPr>
          <p:cNvPr id="6" name="Slide Number Placeholder 5"/>
          <p:cNvSpPr>
            <a:spLocks noGrp="1"/>
          </p:cNvSpPr>
          <p:nvPr>
            <p:ph type="sldNum" sz="quarter" idx="12"/>
          </p:nvPr>
        </p:nvSpPr>
        <p:spPr>
          <a:xfrm>
            <a:off x="333755" y="4727448"/>
            <a:ext cx="210312" cy="201168"/>
          </a:xfrm>
        </p:spPr>
        <p:txBody>
          <a:bodyPr/>
          <a:lstStyle/>
          <a:p>
            <a:fld id="{E4DBDE34-E9B5-E04F-B662-69720E4BCB53}" type="slidenum">
              <a:rPr lang="en-US" noProof="0" smtClean="0"/>
              <a:t>‹#›</a:t>
            </a:fld>
            <a:endParaRPr lang="en-US" noProof="0"/>
          </a:p>
        </p:txBody>
      </p:sp>
    </p:spTree>
    <p:extLst>
      <p:ext uri="{BB962C8B-B14F-4D97-AF65-F5344CB8AC3E}">
        <p14:creationId xmlns:p14="http://schemas.microsoft.com/office/powerpoint/2010/main" val="624701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02 Title and Content (beside)">
    <p:spTree>
      <p:nvGrpSpPr>
        <p:cNvPr id="1" name=""/>
        <p:cNvGrpSpPr/>
        <p:nvPr/>
      </p:nvGrpSpPr>
      <p:grpSpPr>
        <a:xfrm>
          <a:off x="0" y="0"/>
          <a:ext cx="0" cy="0"/>
          <a:chOff x="0" y="0"/>
          <a:chExt cx="0" cy="0"/>
        </a:xfrm>
      </p:grpSpPr>
      <p:sp>
        <p:nvSpPr>
          <p:cNvPr id="2" name="Title 1"/>
          <p:cNvSpPr>
            <a:spLocks noGrp="1"/>
          </p:cNvSpPr>
          <p:nvPr>
            <p:ph type="title"/>
          </p:nvPr>
        </p:nvSpPr>
        <p:spPr>
          <a:xfrm>
            <a:off x="333755" y="320497"/>
            <a:ext cx="6965403" cy="545778"/>
          </a:xfrm>
        </p:spPr>
        <p:txBody>
          <a:bodyPr/>
          <a:lstStyle>
            <a:lvl1pPr>
              <a:defRPr sz="2000" b="1">
                <a:solidFill>
                  <a:srgbClr val="585858"/>
                </a:solidFill>
                <a:latin typeface="Helvetica Neue" charset="0"/>
                <a:ea typeface="Helvetica Neue" charset="0"/>
                <a:cs typeface="Helvetica Neue" charset="0"/>
              </a:defRPr>
            </a:lvl1pPr>
          </a:lstStyle>
          <a:p>
            <a:r>
              <a:rPr lang="en-US" noProof="0" dirty="0"/>
              <a:t>Click to edit Master title style</a:t>
            </a:r>
          </a:p>
        </p:txBody>
      </p:sp>
      <p:sp>
        <p:nvSpPr>
          <p:cNvPr id="4" name="Date Placeholder 3"/>
          <p:cNvSpPr>
            <a:spLocks noGrp="1"/>
          </p:cNvSpPr>
          <p:nvPr>
            <p:ph type="dt" sz="half" idx="10"/>
          </p:nvPr>
        </p:nvSpPr>
        <p:spPr>
          <a:xfrm>
            <a:off x="6961589" y="4727448"/>
            <a:ext cx="1809432" cy="201168"/>
          </a:xfrm>
        </p:spPr>
        <p:txBody>
          <a:bodyPr/>
          <a:lstStyle>
            <a:lvl1pPr>
              <a:defRPr sz="500" b="0" i="0">
                <a:solidFill>
                  <a:srgbClr val="585858"/>
                </a:solidFill>
                <a:latin typeface="Helvetica Neue" charset="0"/>
                <a:ea typeface="Helvetica Neue" charset="0"/>
                <a:cs typeface="Helvetica Neue" charset="0"/>
              </a:defRPr>
            </a:lvl1pPr>
          </a:lstStyle>
          <a:p>
            <a:fld id="{BCFE5051-8846-074F-85CE-9E52CFC1E815}" type="datetime1">
              <a:rPr lang="en-US" smtClean="0"/>
              <a:pPr/>
              <a:t>12/1/2017</a:t>
            </a:fld>
            <a:endParaRPr lang="en-US"/>
          </a:p>
        </p:txBody>
      </p:sp>
      <p:sp>
        <p:nvSpPr>
          <p:cNvPr id="6" name="Slide Number Placeholder 5"/>
          <p:cNvSpPr>
            <a:spLocks noGrp="1"/>
          </p:cNvSpPr>
          <p:nvPr>
            <p:ph type="sldNum" sz="quarter" idx="12"/>
          </p:nvPr>
        </p:nvSpPr>
        <p:spPr>
          <a:xfrm>
            <a:off x="333755" y="4727448"/>
            <a:ext cx="210312" cy="201168"/>
          </a:xfrm>
        </p:spPr>
        <p:txBody>
          <a:bodyPr/>
          <a:lstStyle>
            <a:lvl1pPr>
              <a:defRPr sz="500" b="0" i="0">
                <a:solidFill>
                  <a:srgbClr val="585858"/>
                </a:solidFill>
                <a:latin typeface="Helvetica Neue" charset="0"/>
                <a:ea typeface="Helvetica Neue" charset="0"/>
                <a:cs typeface="Helvetica Neue" charset="0"/>
              </a:defRPr>
            </a:lvl1pPr>
          </a:lstStyle>
          <a:p>
            <a:fld id="{E4DBDE34-E9B5-E04F-B662-69720E4BCB53}" type="slidenum">
              <a:rPr lang="en-US" smtClean="0"/>
              <a:pPr/>
              <a:t>‹#›</a:t>
            </a:fld>
            <a:endParaRPr lang="en-US"/>
          </a:p>
        </p:txBody>
      </p:sp>
      <p:sp>
        <p:nvSpPr>
          <p:cNvPr id="11" name="Content Placeholder 10"/>
          <p:cNvSpPr>
            <a:spLocks noGrp="1"/>
          </p:cNvSpPr>
          <p:nvPr>
            <p:ph sz="quarter" idx="13"/>
          </p:nvPr>
        </p:nvSpPr>
        <p:spPr>
          <a:xfrm>
            <a:off x="333754" y="1187117"/>
            <a:ext cx="5489529" cy="3368842"/>
          </a:xfrm>
          <a:prstGeom prst="rect">
            <a:avLst/>
          </a:prstGeom>
        </p:spPr>
        <p:txBody>
          <a:bodyPr lIns="0" tIns="0" rIns="0" bIns="0"/>
          <a:lstStyle>
            <a:lvl1pPr>
              <a:spcBef>
                <a:spcPts val="0"/>
              </a:spcBef>
              <a:spcAft>
                <a:spcPts val="1000"/>
              </a:spcAft>
              <a:defRPr sz="1400" strike="noStrike">
                <a:solidFill>
                  <a:srgbClr val="585858"/>
                </a:solidFill>
                <a:latin typeface="Helvetica Neue" charset="0"/>
                <a:ea typeface="Helvetica Neue" charset="0"/>
                <a:cs typeface="Helvetica Neue" charset="0"/>
              </a:defRPr>
            </a:lvl1pPr>
            <a:lvl2pPr>
              <a:spcBef>
                <a:spcPts val="0"/>
              </a:spcBef>
              <a:spcAft>
                <a:spcPts val="1000"/>
              </a:spcAft>
              <a:defRPr sz="1400" strike="noStrike">
                <a:solidFill>
                  <a:srgbClr val="585858"/>
                </a:solidFill>
                <a:latin typeface="Helvetica Neue" charset="0"/>
                <a:ea typeface="Helvetica Neue" charset="0"/>
                <a:cs typeface="Helvetica Neue" charset="0"/>
              </a:defRPr>
            </a:lvl2pPr>
            <a:lvl3pPr>
              <a:spcBef>
                <a:spcPts val="0"/>
              </a:spcBef>
              <a:spcAft>
                <a:spcPts val="1000"/>
              </a:spcAft>
              <a:defRPr sz="1400" strike="noStrike">
                <a:solidFill>
                  <a:srgbClr val="585858"/>
                </a:solidFill>
                <a:latin typeface="Helvetica Neue" charset="0"/>
                <a:ea typeface="Helvetica Neue" charset="0"/>
                <a:cs typeface="Helvetica Neue" charset="0"/>
              </a:defRPr>
            </a:lvl3pPr>
            <a:lvl4pPr>
              <a:spcBef>
                <a:spcPts val="0"/>
              </a:spcBef>
              <a:spcAft>
                <a:spcPts val="1000"/>
              </a:spcAft>
              <a:defRPr sz="1400" strike="noStrike">
                <a:solidFill>
                  <a:srgbClr val="585858"/>
                </a:solidFill>
                <a:latin typeface="Helvetica Neue" charset="0"/>
                <a:ea typeface="Helvetica Neue" charset="0"/>
                <a:cs typeface="Helvetica Neue" charset="0"/>
              </a:defRPr>
            </a:lvl4pPr>
            <a:lvl5pPr>
              <a:spcBef>
                <a:spcPts val="0"/>
              </a:spcBef>
              <a:spcAft>
                <a:spcPts val="1000"/>
              </a:spcAft>
              <a:defRPr sz="1400" strike="noStrike">
                <a:solidFill>
                  <a:srgbClr val="585858"/>
                </a:solidFill>
                <a:latin typeface="Helvetica Neue" charset="0"/>
                <a:ea typeface="Helvetica Neue" charset="0"/>
                <a:cs typeface="Helvetica Neu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7960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02 Title and Content (beside)">
    <p:spTree>
      <p:nvGrpSpPr>
        <p:cNvPr id="1" name=""/>
        <p:cNvGrpSpPr/>
        <p:nvPr/>
      </p:nvGrpSpPr>
      <p:grpSpPr>
        <a:xfrm>
          <a:off x="0" y="0"/>
          <a:ext cx="0" cy="0"/>
          <a:chOff x="0" y="0"/>
          <a:chExt cx="0" cy="0"/>
        </a:xfrm>
      </p:grpSpPr>
      <p:sp>
        <p:nvSpPr>
          <p:cNvPr id="2" name="Title 1"/>
          <p:cNvSpPr>
            <a:spLocks noGrp="1"/>
          </p:cNvSpPr>
          <p:nvPr>
            <p:ph type="title"/>
          </p:nvPr>
        </p:nvSpPr>
        <p:spPr>
          <a:xfrm>
            <a:off x="333755" y="320497"/>
            <a:ext cx="6965403" cy="545778"/>
          </a:xfrm>
        </p:spPr>
        <p:txBody>
          <a:bodyPr/>
          <a:lstStyle>
            <a:lvl1pPr>
              <a:defRPr sz="2000" b="1">
                <a:solidFill>
                  <a:srgbClr val="585858"/>
                </a:solidFill>
                <a:latin typeface="Helvetica Neue" charset="0"/>
                <a:ea typeface="Helvetica Neue" charset="0"/>
                <a:cs typeface="Helvetica Neue" charset="0"/>
              </a:defRPr>
            </a:lvl1pPr>
          </a:lstStyle>
          <a:p>
            <a:r>
              <a:rPr lang="en-US" noProof="0" dirty="0"/>
              <a:t>Click to edit Master title style</a:t>
            </a:r>
          </a:p>
        </p:txBody>
      </p:sp>
      <p:sp>
        <p:nvSpPr>
          <p:cNvPr id="4" name="Date Placeholder 3"/>
          <p:cNvSpPr>
            <a:spLocks noGrp="1"/>
          </p:cNvSpPr>
          <p:nvPr>
            <p:ph type="dt" sz="half" idx="10"/>
          </p:nvPr>
        </p:nvSpPr>
        <p:spPr>
          <a:xfrm>
            <a:off x="6961589" y="4727448"/>
            <a:ext cx="1809432" cy="201168"/>
          </a:xfrm>
        </p:spPr>
        <p:txBody>
          <a:bodyPr/>
          <a:lstStyle>
            <a:lvl1pPr>
              <a:defRPr sz="500" b="0" i="0">
                <a:solidFill>
                  <a:srgbClr val="585858"/>
                </a:solidFill>
                <a:latin typeface="Helvetica Neue" charset="0"/>
                <a:ea typeface="Helvetica Neue" charset="0"/>
                <a:cs typeface="Helvetica Neue" charset="0"/>
              </a:defRPr>
            </a:lvl1pPr>
          </a:lstStyle>
          <a:p>
            <a:fld id="{BCFE5051-8846-074F-85CE-9E52CFC1E815}" type="datetime1">
              <a:rPr lang="en-US" smtClean="0"/>
              <a:pPr/>
              <a:t>12/1/2017</a:t>
            </a:fld>
            <a:endParaRPr lang="en-US"/>
          </a:p>
        </p:txBody>
      </p:sp>
      <p:sp>
        <p:nvSpPr>
          <p:cNvPr id="6" name="Slide Number Placeholder 5"/>
          <p:cNvSpPr>
            <a:spLocks noGrp="1"/>
          </p:cNvSpPr>
          <p:nvPr>
            <p:ph type="sldNum" sz="quarter" idx="12"/>
          </p:nvPr>
        </p:nvSpPr>
        <p:spPr>
          <a:xfrm>
            <a:off x="333755" y="4727448"/>
            <a:ext cx="210312" cy="201168"/>
          </a:xfrm>
        </p:spPr>
        <p:txBody>
          <a:bodyPr/>
          <a:lstStyle>
            <a:lvl1pPr>
              <a:defRPr sz="500" b="0" i="0">
                <a:solidFill>
                  <a:srgbClr val="585858"/>
                </a:solidFill>
                <a:latin typeface="Helvetica Neue" charset="0"/>
                <a:ea typeface="Helvetica Neue" charset="0"/>
                <a:cs typeface="Helvetica Neue" charset="0"/>
              </a:defRPr>
            </a:lvl1pPr>
          </a:lstStyle>
          <a:p>
            <a:fld id="{E4DBDE34-E9B5-E04F-B662-69720E4BCB53}" type="slidenum">
              <a:rPr lang="en-US" smtClean="0"/>
              <a:pPr/>
              <a:t>‹#›</a:t>
            </a:fld>
            <a:endParaRPr lang="en-US"/>
          </a:p>
        </p:txBody>
      </p:sp>
      <p:sp>
        <p:nvSpPr>
          <p:cNvPr id="11" name="Content Placeholder 10"/>
          <p:cNvSpPr>
            <a:spLocks noGrp="1"/>
          </p:cNvSpPr>
          <p:nvPr>
            <p:ph sz="quarter" idx="13"/>
          </p:nvPr>
        </p:nvSpPr>
        <p:spPr>
          <a:xfrm>
            <a:off x="333754" y="1825644"/>
            <a:ext cx="5489529" cy="2901803"/>
          </a:xfrm>
          <a:prstGeom prst="rect">
            <a:avLst/>
          </a:prstGeom>
        </p:spPr>
        <p:txBody>
          <a:bodyPr lIns="0" tIns="0" rIns="0" bIns="0"/>
          <a:lstStyle>
            <a:lvl1pPr>
              <a:spcBef>
                <a:spcPts val="0"/>
              </a:spcBef>
              <a:spcAft>
                <a:spcPts val="1000"/>
              </a:spcAft>
              <a:defRPr sz="1400" strike="noStrike">
                <a:solidFill>
                  <a:srgbClr val="585858"/>
                </a:solidFill>
                <a:latin typeface="Helvetica Neue" charset="0"/>
                <a:ea typeface="Helvetica Neue" charset="0"/>
                <a:cs typeface="Helvetica Neue" charset="0"/>
              </a:defRPr>
            </a:lvl1pPr>
            <a:lvl2pPr>
              <a:spcBef>
                <a:spcPts val="0"/>
              </a:spcBef>
              <a:spcAft>
                <a:spcPts val="1000"/>
              </a:spcAft>
              <a:defRPr sz="1400" strike="noStrike">
                <a:solidFill>
                  <a:srgbClr val="585858"/>
                </a:solidFill>
                <a:latin typeface="Helvetica Neue" charset="0"/>
                <a:ea typeface="Helvetica Neue" charset="0"/>
                <a:cs typeface="Helvetica Neue" charset="0"/>
              </a:defRPr>
            </a:lvl2pPr>
            <a:lvl3pPr>
              <a:spcBef>
                <a:spcPts val="0"/>
              </a:spcBef>
              <a:spcAft>
                <a:spcPts val="1000"/>
              </a:spcAft>
              <a:defRPr sz="1400" strike="noStrike">
                <a:solidFill>
                  <a:srgbClr val="585858"/>
                </a:solidFill>
                <a:latin typeface="Helvetica Neue" charset="0"/>
                <a:ea typeface="Helvetica Neue" charset="0"/>
                <a:cs typeface="Helvetica Neue" charset="0"/>
              </a:defRPr>
            </a:lvl3pPr>
            <a:lvl4pPr>
              <a:spcBef>
                <a:spcPts val="0"/>
              </a:spcBef>
              <a:spcAft>
                <a:spcPts val="1000"/>
              </a:spcAft>
              <a:defRPr sz="1400" strike="noStrike">
                <a:solidFill>
                  <a:srgbClr val="585858"/>
                </a:solidFill>
                <a:latin typeface="Helvetica Neue" charset="0"/>
                <a:ea typeface="Helvetica Neue" charset="0"/>
                <a:cs typeface="Helvetica Neue" charset="0"/>
              </a:defRPr>
            </a:lvl4pPr>
            <a:lvl5pPr>
              <a:spcBef>
                <a:spcPts val="0"/>
              </a:spcBef>
              <a:spcAft>
                <a:spcPts val="1000"/>
              </a:spcAft>
              <a:defRPr sz="1400" strike="noStrike">
                <a:solidFill>
                  <a:srgbClr val="585858"/>
                </a:solidFill>
                <a:latin typeface="Helvetica Neue" charset="0"/>
                <a:ea typeface="Helvetica Neue" charset="0"/>
                <a:cs typeface="Helvetica Neu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5553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03 Title and Content (above)">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8595360" cy="3429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9570D9-6E3C-7942-8F22-FC1D6FD304D4}" type="datetime1">
              <a:rPr lang="en-US" smtClean="0"/>
              <a:t>12/1/2017</a:t>
            </a:fld>
            <a:endParaRPr lang="en-US"/>
          </a:p>
        </p:txBody>
      </p:sp>
      <p:sp>
        <p:nvSpPr>
          <p:cNvPr id="5" name="Footer Placeholder 4"/>
          <p:cNvSpPr>
            <a:spLocks noGrp="1"/>
          </p:cNvSpPr>
          <p:nvPr>
            <p:ph type="ftr" sz="quarter" idx="11"/>
          </p:nvPr>
        </p:nvSpPr>
        <p:spPr>
          <a:xfrm>
            <a:off x="455613" y="4727448"/>
            <a:ext cx="2895600" cy="201168"/>
          </a:xfrm>
          <a:prstGeom prst="rect">
            <a:avLst/>
          </a:prstGeom>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28175374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04 Title and Three Columns">
    <p:spTree>
      <p:nvGrpSpPr>
        <p:cNvPr id="1" name=""/>
        <p:cNvGrpSpPr/>
        <p:nvPr/>
      </p:nvGrpSpPr>
      <p:grpSpPr>
        <a:xfrm>
          <a:off x="0" y="0"/>
          <a:ext cx="0" cy="0"/>
          <a:chOff x="0" y="0"/>
          <a:chExt cx="0" cy="0"/>
        </a:xfrm>
      </p:grpSpPr>
      <p:sp>
        <p:nvSpPr>
          <p:cNvPr id="2" name="Title 1"/>
          <p:cNvSpPr>
            <a:spLocks noGrp="1"/>
          </p:cNvSpPr>
          <p:nvPr>
            <p:ph type="title"/>
          </p:nvPr>
        </p:nvSpPr>
        <p:spPr>
          <a:xfrm>
            <a:off x="227013" y="179388"/>
            <a:ext cx="178308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057400" y="179388"/>
            <a:ext cx="2011680" cy="4343400"/>
          </a:xfrm>
          <a:prstGeom prst="rect">
            <a:avLst/>
          </a:prstGeo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12B0D5-1AF4-C749-B569-5BC6E1D37418}" type="datetime1">
              <a:rPr lang="en-US" smtClean="0"/>
              <a:t>12/1/2017</a:t>
            </a:fld>
            <a:endParaRPr lang="en-US"/>
          </a:p>
        </p:txBody>
      </p:sp>
      <p:sp>
        <p:nvSpPr>
          <p:cNvPr id="5" name="Footer Placeholder 4"/>
          <p:cNvSpPr>
            <a:spLocks noGrp="1"/>
          </p:cNvSpPr>
          <p:nvPr>
            <p:ph type="ftr" sz="quarter" idx="11"/>
          </p:nvPr>
        </p:nvSpPr>
        <p:spPr>
          <a:xfrm>
            <a:off x="455613" y="4727448"/>
            <a:ext cx="2895600" cy="201168"/>
          </a:xfrm>
          <a:prstGeom prst="rect">
            <a:avLst/>
          </a:prstGeom>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4343400" y="179388"/>
            <a:ext cx="2011680" cy="4343400"/>
          </a:xfrm>
          <a:prstGeom prst="rect">
            <a:avLst/>
          </a:prstGeo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idx="14"/>
          </p:nvPr>
        </p:nvSpPr>
        <p:spPr>
          <a:xfrm>
            <a:off x="6629400" y="179388"/>
            <a:ext cx="2011680" cy="4343400"/>
          </a:xfrm>
          <a:prstGeom prst="rect">
            <a:avLst/>
          </a:prstGeo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750917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05 Title and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7013" y="179388"/>
            <a:ext cx="178308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057399" y="179388"/>
            <a:ext cx="3383280" cy="43434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7362BE-2518-6744-AD34-1B54A5137D21}" type="datetime1">
              <a:rPr lang="en-US" smtClean="0"/>
              <a:t>12/1/2017</a:t>
            </a:fld>
            <a:endParaRPr lang="en-US"/>
          </a:p>
        </p:txBody>
      </p:sp>
      <p:sp>
        <p:nvSpPr>
          <p:cNvPr id="5" name="Footer Placeholder 4"/>
          <p:cNvSpPr>
            <a:spLocks noGrp="1"/>
          </p:cNvSpPr>
          <p:nvPr>
            <p:ph type="ftr" sz="quarter" idx="11"/>
          </p:nvPr>
        </p:nvSpPr>
        <p:spPr>
          <a:xfrm>
            <a:off x="455613" y="4727448"/>
            <a:ext cx="2895600" cy="201168"/>
          </a:xfrm>
          <a:prstGeom prst="rect">
            <a:avLst/>
          </a:prstGeom>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Content Placeholder 2"/>
          <p:cNvSpPr>
            <a:spLocks noGrp="1"/>
          </p:cNvSpPr>
          <p:nvPr>
            <p:ph idx="14"/>
          </p:nvPr>
        </p:nvSpPr>
        <p:spPr>
          <a:xfrm>
            <a:off x="5489588" y="179388"/>
            <a:ext cx="3383280" cy="43434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25910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01 Cover Slide">
    <p:bg>
      <p:bgPr>
        <a:solidFill>
          <a:schemeClr val="tx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57400" y="179388"/>
            <a:ext cx="2194560" cy="1600200"/>
          </a:xfrm>
        </p:spPr>
        <p:txBody>
          <a:bodyPr/>
          <a:lstStyle>
            <a:lvl1pPr marL="0" indent="0" algn="l">
              <a:buNone/>
              <a:defRPr>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xfrm>
            <a:off x="228971" y="4545068"/>
            <a:ext cx="400982" cy="383548"/>
          </a:xfrm>
        </p:spPr>
        <p:txBody>
          <a:bodyPr/>
          <a:lstStyle>
            <a:lvl1pPr>
              <a:defRPr>
                <a:latin typeface="Arial"/>
                <a:cs typeface="Arial"/>
              </a:defRPr>
            </a:lvl1pPr>
          </a:lstStyle>
          <a:p>
            <a:fld id="{64604A4F-97BD-A740-8DC4-85FC3CD41496}" type="slidenum">
              <a:rPr lang="en-US" smtClean="0"/>
              <a:t>‹#›</a:t>
            </a:fld>
            <a:endParaRPr lang="en-US"/>
          </a:p>
        </p:txBody>
      </p:sp>
      <p:grpSp>
        <p:nvGrpSpPr>
          <p:cNvPr id="50" name="Group 49"/>
          <p:cNvGrpSpPr>
            <a:grpSpLocks noChangeAspect="1"/>
          </p:cNvGrpSpPr>
          <p:nvPr/>
        </p:nvGrpSpPr>
        <p:grpSpPr>
          <a:xfrm>
            <a:off x="228599" y="4690281"/>
            <a:ext cx="554269" cy="224619"/>
            <a:chOff x="1938338" y="2368551"/>
            <a:chExt cx="5260976" cy="2132013"/>
          </a:xfrm>
          <a:solidFill>
            <a:srgbClr val="FFFFFF"/>
          </a:solidFill>
        </p:grpSpPr>
        <p:sp>
          <p:nvSpPr>
            <p:cNvPr id="51" name="Freeform 6"/>
            <p:cNvSpPr>
              <a:spLocks/>
            </p:cNvSpPr>
            <p:nvPr userDrawn="1"/>
          </p:nvSpPr>
          <p:spPr bwMode="auto">
            <a:xfrm>
              <a:off x="5208594" y="2936869"/>
              <a:ext cx="758826" cy="141292"/>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2"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3"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4"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5"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6"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7"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8"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9"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0" name="Rectangle 59"/>
            <p:cNvSpPr>
              <a:spLocks noChangeArrowheads="1"/>
            </p:cNvSpPr>
            <p:nvPr/>
          </p:nvSpPr>
          <p:spPr bwMode="auto">
            <a:xfrm>
              <a:off x="5208588"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1" name="Rectangle 60"/>
            <p:cNvSpPr>
              <a:spLocks noChangeArrowheads="1"/>
            </p:cNvSpPr>
            <p:nvPr/>
          </p:nvSpPr>
          <p:spPr bwMode="auto">
            <a:xfrm>
              <a:off x="6488113"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2" name="Rectangle 61"/>
            <p:cNvSpPr>
              <a:spLocks noChangeArrowheads="1"/>
            </p:cNvSpPr>
            <p:nvPr/>
          </p:nvSpPr>
          <p:spPr bwMode="auto">
            <a:xfrm>
              <a:off x="4924426"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3" name="Rectangle 62"/>
            <p:cNvSpPr>
              <a:spLocks noChangeArrowheads="1"/>
            </p:cNvSpPr>
            <p:nvPr/>
          </p:nvSpPr>
          <p:spPr bwMode="auto">
            <a:xfrm>
              <a:off x="4924426"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4" name="Rectangle 19"/>
            <p:cNvSpPr>
              <a:spLocks noChangeArrowheads="1"/>
            </p:cNvSpPr>
            <p:nvPr userDrawn="1"/>
          </p:nvSpPr>
          <p:spPr bwMode="auto">
            <a:xfrm>
              <a:off x="3360743" y="3790954"/>
              <a:ext cx="427045" cy="14129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5"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6"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7"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8"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9"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0"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1"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2"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3"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4"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5"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6"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7"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8"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9"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0"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1"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2"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3"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4"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5" name="Freeform 40"/>
            <p:cNvSpPr>
              <a:spLocks/>
            </p:cNvSpPr>
            <p:nvPr userDrawn="1"/>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6"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7"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8"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9"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90"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grpSp>
      <p:sp>
        <p:nvSpPr>
          <p:cNvPr id="7" name="Footer Placeholder 6"/>
          <p:cNvSpPr>
            <a:spLocks noGrp="1"/>
          </p:cNvSpPr>
          <p:nvPr>
            <p:ph type="ftr" sz="quarter" idx="13"/>
          </p:nvPr>
        </p:nvSpPr>
        <p:spPr>
          <a:xfrm>
            <a:off x="455613" y="4727448"/>
            <a:ext cx="2895600" cy="201168"/>
          </a:xfrm>
        </p:spPr>
        <p:txBody>
          <a:bodyPr/>
          <a:lstStyle>
            <a:lvl1pPr>
              <a:defRPr>
                <a:latin typeface="Arial"/>
                <a:cs typeface="Arial"/>
              </a:defRPr>
            </a:lvl1pPr>
          </a:lstStyle>
          <a:p>
            <a:endParaRPr lang="en-US" dirty="0"/>
          </a:p>
        </p:txBody>
      </p:sp>
      <p:sp>
        <p:nvSpPr>
          <p:cNvPr id="8" name="Date Placeholder 7"/>
          <p:cNvSpPr>
            <a:spLocks noGrp="1"/>
          </p:cNvSpPr>
          <p:nvPr>
            <p:ph type="dt" sz="half" idx="14"/>
          </p:nvPr>
        </p:nvSpPr>
        <p:spPr>
          <a:xfrm>
            <a:off x="7105968" y="4727448"/>
            <a:ext cx="1809432" cy="201168"/>
          </a:xfrm>
        </p:spPr>
        <p:txBody>
          <a:bodyPr/>
          <a:lstStyle>
            <a:lvl1pPr>
              <a:defRPr>
                <a:latin typeface="Arial"/>
                <a:cs typeface="Arial"/>
              </a:defRPr>
            </a:lvl1pPr>
          </a:lstStyle>
          <a:p>
            <a:fld id="{7BD0F09C-33D0-1F42-B8A9-5123C94105A5}" type="datetimeFigureOut">
              <a:rPr lang="en-US" smtClean="0"/>
              <a:t>12/1/2017</a:t>
            </a:fld>
            <a:endParaRPr lang="en-US"/>
          </a:p>
        </p:txBody>
      </p:sp>
      <p:sp>
        <p:nvSpPr>
          <p:cNvPr id="11" name="Title 10"/>
          <p:cNvSpPr>
            <a:spLocks noGrp="1"/>
          </p:cNvSpPr>
          <p:nvPr>
            <p:ph type="title"/>
          </p:nvPr>
        </p:nvSpPr>
        <p:spPr>
          <a:xfrm>
            <a:off x="227013" y="179388"/>
            <a:ext cx="1783080" cy="1600200"/>
          </a:xfrm>
        </p:spPr>
        <p:txBody>
          <a:bodyPr/>
          <a:lstStyle>
            <a:lvl1pPr>
              <a:defRPr>
                <a:latin typeface="Arial"/>
                <a:cs typeface="Arial"/>
              </a:defRPr>
            </a:lvl1pPr>
          </a:lstStyle>
          <a:p>
            <a:r>
              <a:rPr lang="en-US"/>
              <a:t>Click to edit Master title style</a:t>
            </a:r>
            <a:endParaRPr lang="en-US" dirty="0"/>
          </a:p>
        </p:txBody>
      </p:sp>
    </p:spTree>
    <p:extLst>
      <p:ext uri="{BB962C8B-B14F-4D97-AF65-F5344CB8AC3E}">
        <p14:creationId xmlns:p14="http://schemas.microsoft.com/office/powerpoint/2010/main" val="889001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06 Title (wide, medium siz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725" y="179388"/>
            <a:ext cx="4297680" cy="43434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DECA8-B8C1-174C-ABAB-F9BC28DA310C}" type="datetime1">
              <a:rPr lang="en-US" smtClean="0"/>
              <a:t>12/1/2017</a:t>
            </a:fld>
            <a:endParaRPr lang="en-US"/>
          </a:p>
        </p:txBody>
      </p:sp>
      <p:sp>
        <p:nvSpPr>
          <p:cNvPr id="5" name="Footer Placeholder 4"/>
          <p:cNvSpPr>
            <a:spLocks noGrp="1"/>
          </p:cNvSpPr>
          <p:nvPr>
            <p:ph type="ftr" sz="quarter" idx="11"/>
          </p:nvPr>
        </p:nvSpPr>
        <p:spPr>
          <a:xfrm>
            <a:off x="455613" y="4727448"/>
            <a:ext cx="2895600" cy="201168"/>
          </a:xfrm>
          <a:prstGeom prst="rect">
            <a:avLst/>
          </a:prstGeom>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227012" y="164592"/>
            <a:ext cx="4297680" cy="4343400"/>
          </a:xfrm>
        </p:spPr>
        <p:txBody>
          <a:bodyPr/>
          <a:lstStyle>
            <a:lvl1pPr>
              <a:defRPr sz="2200"/>
            </a:lvl1pPr>
          </a:lstStyle>
          <a:p>
            <a:r>
              <a:rPr lang="en-US" dirty="0"/>
              <a:t>Click to edit Master title style</a:t>
            </a:r>
          </a:p>
        </p:txBody>
      </p:sp>
    </p:spTree>
    <p:extLst>
      <p:ext uri="{BB962C8B-B14F-4D97-AF65-F5344CB8AC3E}">
        <p14:creationId xmlns:p14="http://schemas.microsoft.com/office/powerpoint/2010/main" val="25415695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06 Quote (wide, medium siz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725" y="179388"/>
            <a:ext cx="4297680" cy="43434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DECA8-B8C1-174C-ABAB-F9BC28DA310C}" type="datetime1">
              <a:rPr lang="en-US" smtClean="0"/>
              <a:t>12/1/2017</a:t>
            </a:fld>
            <a:endParaRPr lang="en-US"/>
          </a:p>
        </p:txBody>
      </p:sp>
      <p:sp>
        <p:nvSpPr>
          <p:cNvPr id="5" name="Footer Placeholder 4"/>
          <p:cNvSpPr>
            <a:spLocks noGrp="1"/>
          </p:cNvSpPr>
          <p:nvPr>
            <p:ph type="ftr" sz="quarter" idx="11"/>
          </p:nvPr>
        </p:nvSpPr>
        <p:spPr>
          <a:xfrm>
            <a:off x="455613" y="4727448"/>
            <a:ext cx="2895600" cy="201168"/>
          </a:xfrm>
          <a:prstGeom prst="rect">
            <a:avLst/>
          </a:prstGeom>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137160" y="179388"/>
            <a:ext cx="4297680" cy="4343400"/>
          </a:xfrm>
        </p:spPr>
        <p:txBody>
          <a:bodyPr/>
          <a:lstStyle>
            <a:lvl1pPr marL="109728" indent="-109728">
              <a:defRPr sz="2200"/>
            </a:lvl1pPr>
          </a:lstStyle>
          <a:p>
            <a:r>
              <a:rPr lang="en-US" dirty="0"/>
              <a:t>Click to edit Master title style</a:t>
            </a:r>
          </a:p>
        </p:txBody>
      </p:sp>
    </p:spTree>
    <p:extLst>
      <p:ext uri="{BB962C8B-B14F-4D97-AF65-F5344CB8AC3E}">
        <p14:creationId xmlns:p14="http://schemas.microsoft.com/office/powerpoint/2010/main" val="17847111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07 Text only (big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07D6938-DD87-B240-B17C-3E23465A691A}" type="datetime1">
              <a:rPr lang="en-US" smtClean="0"/>
              <a:t>12/1/2017</a:t>
            </a:fld>
            <a:endParaRPr lang="en-US"/>
          </a:p>
        </p:txBody>
      </p:sp>
      <p:sp>
        <p:nvSpPr>
          <p:cNvPr id="5" name="Footer Placeholder 4"/>
          <p:cNvSpPr>
            <a:spLocks noGrp="1"/>
          </p:cNvSpPr>
          <p:nvPr>
            <p:ph type="ftr" sz="quarter" idx="11"/>
          </p:nvPr>
        </p:nvSpPr>
        <p:spPr>
          <a:xfrm>
            <a:off x="455613" y="4727448"/>
            <a:ext cx="2895600" cy="201168"/>
          </a:xfrm>
          <a:prstGeom prst="rect">
            <a:avLst/>
          </a:prstGeom>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3" name="Title 2"/>
          <p:cNvSpPr>
            <a:spLocks noGrp="1"/>
          </p:cNvSpPr>
          <p:nvPr>
            <p:ph type="title"/>
          </p:nvPr>
        </p:nvSpPr>
        <p:spPr>
          <a:xfrm>
            <a:off x="227012" y="98108"/>
            <a:ext cx="8571547" cy="4343400"/>
          </a:xfrm>
        </p:spPr>
        <p:txBody>
          <a:bodyPr/>
          <a:lstStyle>
            <a:lvl1pPr>
              <a:defRPr sz="4200"/>
            </a:lvl1pPr>
          </a:lstStyle>
          <a:p>
            <a:r>
              <a:rPr lang="en-US"/>
              <a:t>Click to edit Master title style</a:t>
            </a:r>
            <a:endParaRPr lang="en-US" dirty="0"/>
          </a:p>
        </p:txBody>
      </p:sp>
    </p:spTree>
    <p:extLst>
      <p:ext uri="{BB962C8B-B14F-4D97-AF65-F5344CB8AC3E}">
        <p14:creationId xmlns:p14="http://schemas.microsoft.com/office/powerpoint/2010/main" val="5391451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08 Title/Text only (standard siz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A945815-CA17-0F4A-A81F-F2562A11B465}" type="datetime1">
              <a:rPr lang="en-US" smtClean="0"/>
              <a:t>12/1/2017</a:t>
            </a:fld>
            <a:endParaRPr lang="en-US"/>
          </a:p>
        </p:txBody>
      </p:sp>
      <p:sp>
        <p:nvSpPr>
          <p:cNvPr id="4" name="Footer Placeholder 3"/>
          <p:cNvSpPr>
            <a:spLocks noGrp="1"/>
          </p:cNvSpPr>
          <p:nvPr>
            <p:ph type="ftr" sz="quarter" idx="11"/>
          </p:nvPr>
        </p:nvSpPr>
        <p:spPr>
          <a:xfrm>
            <a:off x="455613" y="4727448"/>
            <a:ext cx="2895600" cy="201168"/>
          </a:xfrm>
          <a:prstGeom prst="rect">
            <a:avLst/>
          </a:prstGeom>
        </p:spPr>
        <p:txBody>
          <a:bodyPr/>
          <a:lstStyle/>
          <a:p>
            <a:r>
              <a:rPr lang="de-DE"/>
              <a:t>Watson / Presentation Title / Date</a:t>
            </a:r>
            <a:endParaRPr lang="en-US"/>
          </a:p>
        </p:txBody>
      </p:sp>
      <p:sp>
        <p:nvSpPr>
          <p:cNvPr id="5" name="Slide Number Placeholder 4"/>
          <p:cNvSpPr>
            <a:spLocks noGrp="1"/>
          </p:cNvSpPr>
          <p:nvPr>
            <p:ph type="sldNum" sz="quarter" idx="12"/>
          </p:nvPr>
        </p:nvSpPr>
        <p:spPr/>
        <p:txBody>
          <a:bodyPr/>
          <a:lstStyle/>
          <a:p>
            <a:fld id="{E4DBDE34-E9B5-E04F-B662-69720E4BCB53}" type="slidenum">
              <a:rPr lang="en-US" smtClean="0"/>
              <a:t>‹#›</a:t>
            </a:fld>
            <a:endParaRPr lang="en-US"/>
          </a:p>
        </p:txBody>
      </p:sp>
      <p:sp>
        <p:nvSpPr>
          <p:cNvPr id="6" name="Title 5"/>
          <p:cNvSpPr>
            <a:spLocks noGrp="1"/>
          </p:cNvSpPr>
          <p:nvPr>
            <p:ph type="title"/>
          </p:nvPr>
        </p:nvSpPr>
        <p:spPr>
          <a:xfrm>
            <a:off x="227012" y="179388"/>
            <a:ext cx="4297680" cy="4343400"/>
          </a:xfrm>
        </p:spPr>
        <p:txBody>
          <a:bodyPr/>
          <a:lstStyle/>
          <a:p>
            <a:r>
              <a:rPr lang="en-US"/>
              <a:t>Click to edit Master title style</a:t>
            </a:r>
            <a:endParaRPr lang="en-US" dirty="0"/>
          </a:p>
        </p:txBody>
      </p:sp>
    </p:spTree>
    <p:extLst>
      <p:ext uri="{BB962C8B-B14F-4D97-AF65-F5344CB8AC3E}">
        <p14:creationId xmlns:p14="http://schemas.microsoft.com/office/powerpoint/2010/main" val="15412663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09 Divider">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AA6491A-485C-F749-B5B6-5224CEF3E8D5}" type="datetime1">
              <a:rPr lang="en-US" smtClean="0"/>
              <a:t>12/1/2017</a:t>
            </a:fld>
            <a:endParaRPr lang="en-US"/>
          </a:p>
        </p:txBody>
      </p:sp>
      <p:sp>
        <p:nvSpPr>
          <p:cNvPr id="4" name="Footer Placeholder 3"/>
          <p:cNvSpPr>
            <a:spLocks noGrp="1"/>
          </p:cNvSpPr>
          <p:nvPr>
            <p:ph type="ftr" sz="quarter" idx="11"/>
          </p:nvPr>
        </p:nvSpPr>
        <p:spPr>
          <a:xfrm>
            <a:off x="455613" y="4727448"/>
            <a:ext cx="2895600" cy="201168"/>
          </a:xfrm>
          <a:prstGeom prst="rect">
            <a:avLst/>
          </a:prstGeom>
        </p:spPr>
        <p:txBody>
          <a:bodyPr/>
          <a:lstStyle/>
          <a:p>
            <a:r>
              <a:rPr lang="de-DE"/>
              <a:t>Watson / Presentation Title / Date</a:t>
            </a:r>
            <a:endParaRPr lang="en-US"/>
          </a:p>
        </p:txBody>
      </p:sp>
      <p:sp>
        <p:nvSpPr>
          <p:cNvPr id="5" name="Slide Number Placeholder 4"/>
          <p:cNvSpPr>
            <a:spLocks noGrp="1"/>
          </p:cNvSpPr>
          <p:nvPr>
            <p:ph type="sldNum" sz="quarter" idx="12"/>
          </p:nvPr>
        </p:nvSpPr>
        <p:spPr/>
        <p:txBody>
          <a:bodyPr/>
          <a:lstStyle/>
          <a:p>
            <a:fld id="{E4DBDE34-E9B5-E04F-B662-69720E4BCB53}" type="slidenum">
              <a:rPr lang="en-US" smtClean="0"/>
              <a:t>‹#›</a:t>
            </a:fld>
            <a:endParaRPr lang="en-US"/>
          </a:p>
        </p:txBody>
      </p:sp>
      <p:sp>
        <p:nvSpPr>
          <p:cNvPr id="6" name="Title 5"/>
          <p:cNvSpPr>
            <a:spLocks noGrp="1"/>
          </p:cNvSpPr>
          <p:nvPr>
            <p:ph type="title"/>
          </p:nvPr>
        </p:nvSpPr>
        <p:spPr>
          <a:xfrm>
            <a:off x="227012" y="179388"/>
            <a:ext cx="4297680" cy="2286000"/>
          </a:xfrm>
        </p:spPr>
        <p:txBody>
          <a:bodyPr/>
          <a:lstStyle>
            <a:lvl1pPr>
              <a:defRPr sz="1600"/>
            </a:lvl1pPr>
          </a:lstStyle>
          <a:p>
            <a:r>
              <a:rPr lang="en-US"/>
              <a:t>Click to edit Master title style</a:t>
            </a:r>
            <a:endParaRPr lang="en-US" dirty="0"/>
          </a:p>
        </p:txBody>
      </p:sp>
    </p:spTree>
    <p:extLst>
      <p:ext uri="{BB962C8B-B14F-4D97-AF65-F5344CB8AC3E}">
        <p14:creationId xmlns:p14="http://schemas.microsoft.com/office/powerpoint/2010/main" val="42725897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10 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7DE46D-6D7E-E545-B14F-488BEF96B357}" type="datetime1">
              <a:rPr lang="en-US" smtClean="0"/>
              <a:t>12/1/2017</a:t>
            </a:fld>
            <a:endParaRPr lang="en-US"/>
          </a:p>
        </p:txBody>
      </p:sp>
      <p:sp>
        <p:nvSpPr>
          <p:cNvPr id="3" name="Footer Placeholder 2"/>
          <p:cNvSpPr>
            <a:spLocks noGrp="1"/>
          </p:cNvSpPr>
          <p:nvPr>
            <p:ph type="ftr" sz="quarter" idx="11"/>
          </p:nvPr>
        </p:nvSpPr>
        <p:spPr>
          <a:xfrm>
            <a:off x="455613" y="4727448"/>
            <a:ext cx="2895600" cy="201168"/>
          </a:xfrm>
          <a:prstGeom prst="rect">
            <a:avLst/>
          </a:prstGeom>
        </p:spPr>
        <p:txBody>
          <a:bodyPr/>
          <a:lstStyle/>
          <a:p>
            <a:r>
              <a:rPr lang="de-DE"/>
              <a:t>Watson / Presentation Title / Date</a:t>
            </a:r>
            <a:endParaRPr lang="en-US"/>
          </a:p>
        </p:txBody>
      </p:sp>
      <p:sp>
        <p:nvSpPr>
          <p:cNvPr id="4" name="Slide Number Placeholder 3"/>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31121514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01 Cover Slide">
    <p:bg>
      <p:bgPr>
        <a:solidFill>
          <a:schemeClr val="tx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57400" y="179388"/>
            <a:ext cx="2194560" cy="1600200"/>
          </a:xfrm>
        </p:spPr>
        <p:txBody>
          <a:bodyPr/>
          <a:lstStyle>
            <a:lvl1pPr marL="0" indent="0" algn="l">
              <a:buNone/>
              <a:defRPr>
                <a:solidFill>
                  <a:srgbClr val="FFFFF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6" name="Slide Number Placeholder 5"/>
          <p:cNvSpPr>
            <a:spLocks noGrp="1"/>
          </p:cNvSpPr>
          <p:nvPr>
            <p:ph type="sldNum" sz="quarter" idx="12"/>
          </p:nvPr>
        </p:nvSpPr>
        <p:spPr>
          <a:xfrm>
            <a:off x="228971" y="4727448"/>
            <a:ext cx="210312" cy="201168"/>
          </a:xfrm>
        </p:spPr>
        <p:txBody>
          <a:bodyPr/>
          <a:lstStyle>
            <a:lvl1pPr>
              <a:defRPr>
                <a:latin typeface="Arial"/>
                <a:cs typeface="Arial"/>
              </a:defRPr>
            </a:lvl1pPr>
          </a:lstStyle>
          <a:p>
            <a:fld id="{E4DBDE34-E9B5-E04F-B662-69720E4BCB53}" type="slidenum">
              <a:rPr lang="en-US" noProof="0" smtClean="0"/>
              <a:pPr/>
              <a:t>‹#›</a:t>
            </a:fld>
            <a:endParaRPr lang="en-US" noProof="0"/>
          </a:p>
        </p:txBody>
      </p:sp>
      <p:grpSp>
        <p:nvGrpSpPr>
          <p:cNvPr id="50" name="Group 49"/>
          <p:cNvGrpSpPr>
            <a:grpSpLocks noChangeAspect="1"/>
          </p:cNvGrpSpPr>
          <p:nvPr userDrawn="1"/>
        </p:nvGrpSpPr>
        <p:grpSpPr>
          <a:xfrm>
            <a:off x="228600" y="4797089"/>
            <a:ext cx="290710" cy="117811"/>
            <a:chOff x="1938338" y="2368551"/>
            <a:chExt cx="5260976" cy="2132013"/>
          </a:xfrm>
          <a:solidFill>
            <a:srgbClr val="FFFFFF"/>
          </a:solidFill>
        </p:grpSpPr>
        <p:sp>
          <p:nvSpPr>
            <p:cNvPr id="51" name="Freeform 6"/>
            <p:cNvSpPr>
              <a:spLocks/>
            </p:cNvSpPr>
            <p:nvPr userDrawn="1"/>
          </p:nvSpPr>
          <p:spPr bwMode="auto">
            <a:xfrm>
              <a:off x="5208594" y="2936869"/>
              <a:ext cx="758826" cy="141292"/>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2"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3"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4"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5"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6"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7"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8"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9"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0" name="Rectangle 59"/>
            <p:cNvSpPr>
              <a:spLocks noChangeArrowheads="1"/>
            </p:cNvSpPr>
            <p:nvPr/>
          </p:nvSpPr>
          <p:spPr bwMode="auto">
            <a:xfrm>
              <a:off x="5208588"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1" name="Rectangle 60"/>
            <p:cNvSpPr>
              <a:spLocks noChangeArrowheads="1"/>
            </p:cNvSpPr>
            <p:nvPr/>
          </p:nvSpPr>
          <p:spPr bwMode="auto">
            <a:xfrm>
              <a:off x="6488113"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2" name="Rectangle 61"/>
            <p:cNvSpPr>
              <a:spLocks noChangeArrowheads="1"/>
            </p:cNvSpPr>
            <p:nvPr/>
          </p:nvSpPr>
          <p:spPr bwMode="auto">
            <a:xfrm>
              <a:off x="4924426"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3" name="Rectangle 62"/>
            <p:cNvSpPr>
              <a:spLocks noChangeArrowheads="1"/>
            </p:cNvSpPr>
            <p:nvPr/>
          </p:nvSpPr>
          <p:spPr bwMode="auto">
            <a:xfrm>
              <a:off x="4924426"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4" name="Rectangle 19"/>
            <p:cNvSpPr>
              <a:spLocks noChangeArrowheads="1"/>
            </p:cNvSpPr>
            <p:nvPr userDrawn="1"/>
          </p:nvSpPr>
          <p:spPr bwMode="auto">
            <a:xfrm>
              <a:off x="3360743" y="3790954"/>
              <a:ext cx="427045" cy="14129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5"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6"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7"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8"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9"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0"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1"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2"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3"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4"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5"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6"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7"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8"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9"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0"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1"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2"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3"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4"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5" name="Freeform 40"/>
            <p:cNvSpPr>
              <a:spLocks/>
            </p:cNvSpPr>
            <p:nvPr userDrawn="1"/>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6"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7"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8"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9"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90"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grpSp>
      <p:sp>
        <p:nvSpPr>
          <p:cNvPr id="7" name="Footer Placeholder 6"/>
          <p:cNvSpPr>
            <a:spLocks noGrp="1"/>
          </p:cNvSpPr>
          <p:nvPr>
            <p:ph type="ftr" sz="quarter" idx="13"/>
          </p:nvPr>
        </p:nvSpPr>
        <p:spPr>
          <a:xfrm>
            <a:off x="455613" y="4727448"/>
            <a:ext cx="2895600" cy="201168"/>
          </a:xfrm>
        </p:spPr>
        <p:txBody>
          <a:bodyPr/>
          <a:lstStyle>
            <a:lvl1pPr>
              <a:defRPr>
                <a:latin typeface="Arial"/>
                <a:cs typeface="Arial"/>
              </a:defRPr>
            </a:lvl1pPr>
          </a:lstStyle>
          <a:p>
            <a:r>
              <a:rPr lang="en-US" noProof="0"/>
              <a:t>Watson / Presentation Title / Date</a:t>
            </a:r>
          </a:p>
        </p:txBody>
      </p:sp>
      <p:sp>
        <p:nvSpPr>
          <p:cNvPr id="8" name="Date Placeholder 7"/>
          <p:cNvSpPr>
            <a:spLocks noGrp="1"/>
          </p:cNvSpPr>
          <p:nvPr>
            <p:ph type="dt" sz="half" idx="14"/>
          </p:nvPr>
        </p:nvSpPr>
        <p:spPr>
          <a:xfrm>
            <a:off x="7105968" y="4727448"/>
            <a:ext cx="1809432" cy="201168"/>
          </a:xfrm>
        </p:spPr>
        <p:txBody>
          <a:bodyPr/>
          <a:lstStyle>
            <a:lvl1pPr>
              <a:defRPr>
                <a:latin typeface="Arial"/>
                <a:cs typeface="Arial"/>
              </a:defRPr>
            </a:lvl1pPr>
          </a:lstStyle>
          <a:p>
            <a:fld id="{A226C6E4-E877-DF44-9A69-96937F20FF2F}" type="datetime1">
              <a:rPr lang="en-US" noProof="0" smtClean="0"/>
              <a:pPr/>
              <a:t>12/1/2017</a:t>
            </a:fld>
            <a:endParaRPr lang="en-US" noProof="0"/>
          </a:p>
        </p:txBody>
      </p:sp>
      <p:sp>
        <p:nvSpPr>
          <p:cNvPr id="11" name="Title 10"/>
          <p:cNvSpPr>
            <a:spLocks noGrp="1"/>
          </p:cNvSpPr>
          <p:nvPr>
            <p:ph type="title"/>
          </p:nvPr>
        </p:nvSpPr>
        <p:spPr>
          <a:xfrm>
            <a:off x="227013" y="179388"/>
            <a:ext cx="1783080" cy="1600200"/>
          </a:xfrm>
        </p:spPr>
        <p:txBody>
          <a:bodyPr/>
          <a:lstStyle>
            <a:lvl1pPr>
              <a:defRPr>
                <a:latin typeface="Arial"/>
                <a:cs typeface="Arial"/>
              </a:defRPr>
            </a:lvl1pPr>
          </a:lstStyle>
          <a:p>
            <a:r>
              <a:rPr lang="en-US" noProof="0"/>
              <a:t>Click to edit Master title style</a:t>
            </a:r>
          </a:p>
        </p:txBody>
      </p:sp>
      <p:pic>
        <p:nvPicPr>
          <p:cNvPr id="49" name="Picture 48" descr="watson_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7744" y="2372270"/>
            <a:ext cx="932222" cy="196686"/>
          </a:xfrm>
          <a:prstGeom prst="rect">
            <a:avLst/>
          </a:prstGeom>
        </p:spPr>
      </p:pic>
    </p:spTree>
    <p:extLst>
      <p:ext uri="{BB962C8B-B14F-4D97-AF65-F5344CB8AC3E}">
        <p14:creationId xmlns:p14="http://schemas.microsoft.com/office/powerpoint/2010/main" val="35686606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02 Title and Content (beside)">
    <p:spTree>
      <p:nvGrpSpPr>
        <p:cNvPr id="1" name=""/>
        <p:cNvGrpSpPr/>
        <p:nvPr/>
      </p:nvGrpSpPr>
      <p:grpSpPr>
        <a:xfrm>
          <a:off x="0" y="0"/>
          <a:ext cx="0" cy="0"/>
          <a:chOff x="0" y="0"/>
          <a:chExt cx="0" cy="0"/>
        </a:xfrm>
      </p:grpSpPr>
      <p:sp>
        <p:nvSpPr>
          <p:cNvPr id="2" name="Title 1"/>
          <p:cNvSpPr>
            <a:spLocks noGrp="1"/>
          </p:cNvSpPr>
          <p:nvPr>
            <p:ph type="title"/>
          </p:nvPr>
        </p:nvSpPr>
        <p:spPr>
          <a:xfrm>
            <a:off x="227013" y="179388"/>
            <a:ext cx="178308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057400" y="179388"/>
            <a:ext cx="676656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E5051-8846-074F-85CE-9E52CFC1E815}"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21187662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03 Title and Content (above)">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859536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9570D9-6E3C-7942-8F22-FC1D6FD304D4}"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7012" y="179388"/>
            <a:ext cx="4023360"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18891522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04 Title and Three Columns">
    <p:spTree>
      <p:nvGrpSpPr>
        <p:cNvPr id="1" name=""/>
        <p:cNvGrpSpPr/>
        <p:nvPr/>
      </p:nvGrpSpPr>
      <p:grpSpPr>
        <a:xfrm>
          <a:off x="0" y="0"/>
          <a:ext cx="0" cy="0"/>
          <a:chOff x="0" y="0"/>
          <a:chExt cx="0" cy="0"/>
        </a:xfrm>
      </p:grpSpPr>
      <p:sp>
        <p:nvSpPr>
          <p:cNvPr id="2" name="Title 1"/>
          <p:cNvSpPr>
            <a:spLocks noGrp="1"/>
          </p:cNvSpPr>
          <p:nvPr>
            <p:ph type="title"/>
          </p:nvPr>
        </p:nvSpPr>
        <p:spPr>
          <a:xfrm>
            <a:off x="227013" y="179388"/>
            <a:ext cx="178308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057400" y="179388"/>
            <a:ext cx="2011680" cy="4343400"/>
          </a:xfr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12B0D5-1AF4-C749-B569-5BC6E1D37418}"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4343400" y="179388"/>
            <a:ext cx="2011680" cy="4343400"/>
          </a:xfr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idx="14"/>
          </p:nvPr>
        </p:nvSpPr>
        <p:spPr>
          <a:xfrm>
            <a:off x="6629400" y="179388"/>
            <a:ext cx="2011680" cy="4343400"/>
          </a:xfr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8453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2 Title and Content (beside)">
    <p:spTree>
      <p:nvGrpSpPr>
        <p:cNvPr id="1" name=""/>
        <p:cNvGrpSpPr/>
        <p:nvPr/>
      </p:nvGrpSpPr>
      <p:grpSpPr>
        <a:xfrm>
          <a:off x="0" y="0"/>
          <a:ext cx="0" cy="0"/>
          <a:chOff x="0" y="0"/>
          <a:chExt cx="0" cy="0"/>
        </a:xfrm>
      </p:grpSpPr>
      <p:sp>
        <p:nvSpPr>
          <p:cNvPr id="2" name="Title 1"/>
          <p:cNvSpPr>
            <a:spLocks noGrp="1"/>
          </p:cNvSpPr>
          <p:nvPr>
            <p:ph type="title"/>
          </p:nvPr>
        </p:nvSpPr>
        <p:spPr>
          <a:xfrm>
            <a:off x="308061" y="376816"/>
            <a:ext cx="8418843" cy="3948545"/>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7BD0F09C-33D0-1F42-B8A9-5123C94105A5}"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04A4F-97BD-A740-8DC4-85FC3CD41496}" type="slidenum">
              <a:rPr lang="en-US" smtClean="0"/>
              <a:t>‹#›</a:t>
            </a:fld>
            <a:endParaRPr lang="en-US"/>
          </a:p>
        </p:txBody>
      </p:sp>
    </p:spTree>
    <p:extLst>
      <p:ext uri="{BB962C8B-B14F-4D97-AF65-F5344CB8AC3E}">
        <p14:creationId xmlns:p14="http://schemas.microsoft.com/office/powerpoint/2010/main" val="19025204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05 Title and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7013" y="179388"/>
            <a:ext cx="178308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057399" y="179388"/>
            <a:ext cx="338328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7362BE-2518-6744-AD34-1B54A5137D21}"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Content Placeholder 2"/>
          <p:cNvSpPr>
            <a:spLocks noGrp="1"/>
          </p:cNvSpPr>
          <p:nvPr>
            <p:ph idx="14"/>
          </p:nvPr>
        </p:nvSpPr>
        <p:spPr>
          <a:xfrm>
            <a:off x="5489588" y="179388"/>
            <a:ext cx="338328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86381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06 Title (wide, medium siz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725" y="179388"/>
            <a:ext cx="429768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DECA8-B8C1-174C-ABAB-F9BC28DA310C}"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227012" y="179388"/>
            <a:ext cx="4297680" cy="4343400"/>
          </a:xfrm>
        </p:spPr>
        <p:txBody>
          <a:bodyPr/>
          <a:lstStyle>
            <a:lvl1pPr>
              <a:defRPr sz="1600"/>
            </a:lvl1pPr>
          </a:lstStyle>
          <a:p>
            <a:r>
              <a:rPr lang="en-US"/>
              <a:t>Click to edit Master title style</a:t>
            </a:r>
            <a:endParaRPr lang="en-US" dirty="0"/>
          </a:p>
        </p:txBody>
      </p:sp>
    </p:spTree>
    <p:extLst>
      <p:ext uri="{BB962C8B-B14F-4D97-AF65-F5344CB8AC3E}">
        <p14:creationId xmlns:p14="http://schemas.microsoft.com/office/powerpoint/2010/main" val="3166910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06 Quote (wide, medium siz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725" y="179388"/>
            <a:ext cx="429768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DECA8-B8C1-174C-ABAB-F9BC28DA310C}"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137160" y="179388"/>
            <a:ext cx="4297680" cy="4343400"/>
          </a:xfrm>
        </p:spPr>
        <p:txBody>
          <a:bodyPr/>
          <a:lstStyle>
            <a:lvl1pPr marL="109728" indent="-109728">
              <a:defRPr sz="2200"/>
            </a:lvl1pPr>
          </a:lstStyle>
          <a:p>
            <a:r>
              <a:rPr lang="en-US"/>
              <a:t>Click to edit Master title style</a:t>
            </a:r>
            <a:endParaRPr lang="en-US" dirty="0"/>
          </a:p>
        </p:txBody>
      </p:sp>
    </p:spTree>
    <p:extLst>
      <p:ext uri="{BB962C8B-B14F-4D97-AF65-F5344CB8AC3E}">
        <p14:creationId xmlns:p14="http://schemas.microsoft.com/office/powerpoint/2010/main" val="32476121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07 Text only (big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07D6938-DD87-B240-B17C-3E23465A691A}"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3" name="Title 2"/>
          <p:cNvSpPr>
            <a:spLocks noGrp="1"/>
          </p:cNvSpPr>
          <p:nvPr>
            <p:ph type="title"/>
          </p:nvPr>
        </p:nvSpPr>
        <p:spPr>
          <a:xfrm>
            <a:off x="227012" y="98108"/>
            <a:ext cx="8571547" cy="4343400"/>
          </a:xfrm>
        </p:spPr>
        <p:txBody>
          <a:bodyPr/>
          <a:lstStyle>
            <a:lvl1pPr>
              <a:defRPr sz="4200"/>
            </a:lvl1pPr>
          </a:lstStyle>
          <a:p>
            <a:r>
              <a:rPr lang="en-US"/>
              <a:t>Click to edit Master title style</a:t>
            </a:r>
            <a:endParaRPr lang="en-US" dirty="0"/>
          </a:p>
        </p:txBody>
      </p:sp>
    </p:spTree>
    <p:extLst>
      <p:ext uri="{BB962C8B-B14F-4D97-AF65-F5344CB8AC3E}">
        <p14:creationId xmlns:p14="http://schemas.microsoft.com/office/powerpoint/2010/main" val="37714413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08 Title/Text only (standard siz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A945815-CA17-0F4A-A81F-F2562A11B465}" type="datetime1">
              <a:rPr lang="en-US" smtClean="0"/>
              <a:t>12/1/2017</a:t>
            </a:fld>
            <a:endParaRPr lang="en-US"/>
          </a:p>
        </p:txBody>
      </p:sp>
      <p:sp>
        <p:nvSpPr>
          <p:cNvPr id="4" name="Footer Placeholder 3"/>
          <p:cNvSpPr>
            <a:spLocks noGrp="1"/>
          </p:cNvSpPr>
          <p:nvPr>
            <p:ph type="ftr" sz="quarter" idx="11"/>
          </p:nvPr>
        </p:nvSpPr>
        <p:spPr/>
        <p:txBody>
          <a:bodyPr/>
          <a:lstStyle/>
          <a:p>
            <a:r>
              <a:rPr lang="de-DE"/>
              <a:t>Watson / Presentation Title / Date</a:t>
            </a:r>
            <a:endParaRPr lang="en-US"/>
          </a:p>
        </p:txBody>
      </p:sp>
      <p:sp>
        <p:nvSpPr>
          <p:cNvPr id="5" name="Slide Number Placeholder 4"/>
          <p:cNvSpPr>
            <a:spLocks noGrp="1"/>
          </p:cNvSpPr>
          <p:nvPr>
            <p:ph type="sldNum" sz="quarter" idx="12"/>
          </p:nvPr>
        </p:nvSpPr>
        <p:spPr/>
        <p:txBody>
          <a:bodyPr/>
          <a:lstStyle/>
          <a:p>
            <a:fld id="{E4DBDE34-E9B5-E04F-B662-69720E4BCB53}" type="slidenum">
              <a:rPr lang="en-US" smtClean="0"/>
              <a:t>‹#›</a:t>
            </a:fld>
            <a:endParaRPr lang="en-US"/>
          </a:p>
        </p:txBody>
      </p:sp>
      <p:sp>
        <p:nvSpPr>
          <p:cNvPr id="6" name="Title 5"/>
          <p:cNvSpPr>
            <a:spLocks noGrp="1"/>
          </p:cNvSpPr>
          <p:nvPr>
            <p:ph type="title"/>
          </p:nvPr>
        </p:nvSpPr>
        <p:spPr>
          <a:xfrm>
            <a:off x="227012" y="179388"/>
            <a:ext cx="4297680" cy="4343400"/>
          </a:xfrm>
        </p:spPr>
        <p:txBody>
          <a:bodyPr/>
          <a:lstStyle/>
          <a:p>
            <a:r>
              <a:rPr lang="en-US"/>
              <a:t>Click to edit Master title style</a:t>
            </a:r>
            <a:endParaRPr lang="en-US" dirty="0"/>
          </a:p>
        </p:txBody>
      </p:sp>
    </p:spTree>
    <p:extLst>
      <p:ext uri="{BB962C8B-B14F-4D97-AF65-F5344CB8AC3E}">
        <p14:creationId xmlns:p14="http://schemas.microsoft.com/office/powerpoint/2010/main" val="3632002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09 Divider">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AA6491A-485C-F749-B5B6-5224CEF3E8D5}" type="datetime1">
              <a:rPr lang="en-US" smtClean="0"/>
              <a:t>12/1/2017</a:t>
            </a:fld>
            <a:endParaRPr lang="en-US"/>
          </a:p>
        </p:txBody>
      </p:sp>
      <p:sp>
        <p:nvSpPr>
          <p:cNvPr id="4" name="Footer Placeholder 3"/>
          <p:cNvSpPr>
            <a:spLocks noGrp="1"/>
          </p:cNvSpPr>
          <p:nvPr>
            <p:ph type="ftr" sz="quarter" idx="11"/>
          </p:nvPr>
        </p:nvSpPr>
        <p:spPr/>
        <p:txBody>
          <a:bodyPr/>
          <a:lstStyle/>
          <a:p>
            <a:r>
              <a:rPr lang="de-DE"/>
              <a:t>Watson / Presentation Title / Date</a:t>
            </a:r>
            <a:endParaRPr lang="en-US"/>
          </a:p>
        </p:txBody>
      </p:sp>
      <p:sp>
        <p:nvSpPr>
          <p:cNvPr id="5" name="Slide Number Placeholder 4"/>
          <p:cNvSpPr>
            <a:spLocks noGrp="1"/>
          </p:cNvSpPr>
          <p:nvPr>
            <p:ph type="sldNum" sz="quarter" idx="12"/>
          </p:nvPr>
        </p:nvSpPr>
        <p:spPr/>
        <p:txBody>
          <a:bodyPr/>
          <a:lstStyle/>
          <a:p>
            <a:fld id="{E4DBDE34-E9B5-E04F-B662-69720E4BCB53}" type="slidenum">
              <a:rPr lang="en-US" smtClean="0"/>
              <a:t>‹#›</a:t>
            </a:fld>
            <a:endParaRPr lang="en-US"/>
          </a:p>
        </p:txBody>
      </p:sp>
      <p:sp>
        <p:nvSpPr>
          <p:cNvPr id="6" name="Title 5"/>
          <p:cNvSpPr>
            <a:spLocks noGrp="1"/>
          </p:cNvSpPr>
          <p:nvPr>
            <p:ph type="title"/>
          </p:nvPr>
        </p:nvSpPr>
        <p:spPr>
          <a:xfrm>
            <a:off x="227012" y="179388"/>
            <a:ext cx="4297680" cy="2286000"/>
          </a:xfrm>
        </p:spPr>
        <p:txBody>
          <a:bodyPr/>
          <a:lstStyle>
            <a:lvl1pPr>
              <a:defRPr sz="1600"/>
            </a:lvl1pPr>
          </a:lstStyle>
          <a:p>
            <a:r>
              <a:rPr lang="en-US"/>
              <a:t>Click to edit Master title style</a:t>
            </a:r>
            <a:endParaRPr lang="en-US" dirty="0"/>
          </a:p>
        </p:txBody>
      </p:sp>
    </p:spTree>
    <p:extLst>
      <p:ext uri="{BB962C8B-B14F-4D97-AF65-F5344CB8AC3E}">
        <p14:creationId xmlns:p14="http://schemas.microsoft.com/office/powerpoint/2010/main" val="5263678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10 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7DE46D-6D7E-E545-B14F-488BEF96B357}" type="datetime1">
              <a:rPr lang="en-US" smtClean="0"/>
              <a:t>12/1/2017</a:t>
            </a:fld>
            <a:endParaRPr lang="en-US"/>
          </a:p>
        </p:txBody>
      </p:sp>
      <p:sp>
        <p:nvSpPr>
          <p:cNvPr id="3" name="Footer Placeholder 2"/>
          <p:cNvSpPr>
            <a:spLocks noGrp="1"/>
          </p:cNvSpPr>
          <p:nvPr>
            <p:ph type="ftr" sz="quarter" idx="11"/>
          </p:nvPr>
        </p:nvSpPr>
        <p:spPr/>
        <p:txBody>
          <a:bodyPr/>
          <a:lstStyle/>
          <a:p>
            <a:r>
              <a:rPr lang="de-DE"/>
              <a:t>Watson / Presentation Title / Date</a:t>
            </a:r>
            <a:endParaRPr lang="en-US"/>
          </a:p>
        </p:txBody>
      </p:sp>
      <p:sp>
        <p:nvSpPr>
          <p:cNvPr id="4" name="Slide Number Placeholder 3"/>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37277558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01 Cover Slide">
    <p:bg>
      <p:bgPr>
        <a:solidFill>
          <a:schemeClr val="tx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57400" y="179388"/>
            <a:ext cx="2194560" cy="1600200"/>
          </a:xfrm>
        </p:spPr>
        <p:txBody>
          <a:bodyPr/>
          <a:lstStyle>
            <a:lvl1pPr marL="0" indent="0" algn="l">
              <a:buNone/>
              <a:defRPr>
                <a:solidFill>
                  <a:srgbClr val="FFFFF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6" name="Slide Number Placeholder 5"/>
          <p:cNvSpPr>
            <a:spLocks noGrp="1"/>
          </p:cNvSpPr>
          <p:nvPr>
            <p:ph type="sldNum" sz="quarter" idx="12"/>
          </p:nvPr>
        </p:nvSpPr>
        <p:spPr>
          <a:xfrm>
            <a:off x="228971" y="4727448"/>
            <a:ext cx="210312" cy="201168"/>
          </a:xfrm>
        </p:spPr>
        <p:txBody>
          <a:bodyPr/>
          <a:lstStyle>
            <a:lvl1pPr>
              <a:defRPr>
                <a:latin typeface="Arial"/>
                <a:cs typeface="Arial"/>
              </a:defRPr>
            </a:lvl1pPr>
          </a:lstStyle>
          <a:p>
            <a:fld id="{E4DBDE34-E9B5-E04F-B662-69720E4BCB53}" type="slidenum">
              <a:rPr lang="en-US" noProof="0" smtClean="0"/>
              <a:pPr/>
              <a:t>‹#›</a:t>
            </a:fld>
            <a:endParaRPr lang="en-US" noProof="0"/>
          </a:p>
        </p:txBody>
      </p:sp>
      <p:grpSp>
        <p:nvGrpSpPr>
          <p:cNvPr id="50" name="Group 49"/>
          <p:cNvGrpSpPr>
            <a:grpSpLocks noChangeAspect="1"/>
          </p:cNvGrpSpPr>
          <p:nvPr userDrawn="1"/>
        </p:nvGrpSpPr>
        <p:grpSpPr>
          <a:xfrm>
            <a:off x="228600" y="4797089"/>
            <a:ext cx="290710" cy="117811"/>
            <a:chOff x="1938338" y="2368551"/>
            <a:chExt cx="5260976" cy="2132013"/>
          </a:xfrm>
          <a:solidFill>
            <a:srgbClr val="FFFFFF"/>
          </a:solidFill>
        </p:grpSpPr>
        <p:sp>
          <p:nvSpPr>
            <p:cNvPr id="51" name="Freeform 6"/>
            <p:cNvSpPr>
              <a:spLocks/>
            </p:cNvSpPr>
            <p:nvPr userDrawn="1"/>
          </p:nvSpPr>
          <p:spPr bwMode="auto">
            <a:xfrm>
              <a:off x="5208594" y="2936869"/>
              <a:ext cx="758826" cy="141292"/>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2"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3"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4"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5"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6"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7"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8"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9"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0" name="Rectangle 59"/>
            <p:cNvSpPr>
              <a:spLocks noChangeArrowheads="1"/>
            </p:cNvSpPr>
            <p:nvPr/>
          </p:nvSpPr>
          <p:spPr bwMode="auto">
            <a:xfrm>
              <a:off x="5208588"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1" name="Rectangle 60"/>
            <p:cNvSpPr>
              <a:spLocks noChangeArrowheads="1"/>
            </p:cNvSpPr>
            <p:nvPr/>
          </p:nvSpPr>
          <p:spPr bwMode="auto">
            <a:xfrm>
              <a:off x="6488113"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2" name="Rectangle 61"/>
            <p:cNvSpPr>
              <a:spLocks noChangeArrowheads="1"/>
            </p:cNvSpPr>
            <p:nvPr/>
          </p:nvSpPr>
          <p:spPr bwMode="auto">
            <a:xfrm>
              <a:off x="4924426"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3" name="Rectangle 62"/>
            <p:cNvSpPr>
              <a:spLocks noChangeArrowheads="1"/>
            </p:cNvSpPr>
            <p:nvPr/>
          </p:nvSpPr>
          <p:spPr bwMode="auto">
            <a:xfrm>
              <a:off x="4924426"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4" name="Rectangle 19"/>
            <p:cNvSpPr>
              <a:spLocks noChangeArrowheads="1"/>
            </p:cNvSpPr>
            <p:nvPr userDrawn="1"/>
          </p:nvSpPr>
          <p:spPr bwMode="auto">
            <a:xfrm>
              <a:off x="3360743" y="3790954"/>
              <a:ext cx="427045" cy="14129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5"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6"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7"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8"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9"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0"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1"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2"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3"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4"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5"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6"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7"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8"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9"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0"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1"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2"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3"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4"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5" name="Freeform 40"/>
            <p:cNvSpPr>
              <a:spLocks/>
            </p:cNvSpPr>
            <p:nvPr userDrawn="1"/>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6"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7"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8"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9"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90"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grpSp>
      <p:sp>
        <p:nvSpPr>
          <p:cNvPr id="7" name="Footer Placeholder 6"/>
          <p:cNvSpPr>
            <a:spLocks noGrp="1"/>
          </p:cNvSpPr>
          <p:nvPr>
            <p:ph type="ftr" sz="quarter" idx="13"/>
          </p:nvPr>
        </p:nvSpPr>
        <p:spPr>
          <a:xfrm>
            <a:off x="455613" y="4727448"/>
            <a:ext cx="2895600" cy="201168"/>
          </a:xfrm>
        </p:spPr>
        <p:txBody>
          <a:bodyPr/>
          <a:lstStyle>
            <a:lvl1pPr>
              <a:defRPr>
                <a:latin typeface="Arial"/>
                <a:cs typeface="Arial"/>
              </a:defRPr>
            </a:lvl1pPr>
          </a:lstStyle>
          <a:p>
            <a:r>
              <a:rPr lang="en-US" noProof="0"/>
              <a:t>Watson / Presentation Title / Date</a:t>
            </a:r>
          </a:p>
        </p:txBody>
      </p:sp>
      <p:sp>
        <p:nvSpPr>
          <p:cNvPr id="8" name="Date Placeholder 7"/>
          <p:cNvSpPr>
            <a:spLocks noGrp="1"/>
          </p:cNvSpPr>
          <p:nvPr>
            <p:ph type="dt" sz="half" idx="14"/>
          </p:nvPr>
        </p:nvSpPr>
        <p:spPr>
          <a:xfrm>
            <a:off x="7105968" y="4727448"/>
            <a:ext cx="1809432" cy="201168"/>
          </a:xfrm>
        </p:spPr>
        <p:txBody>
          <a:bodyPr/>
          <a:lstStyle>
            <a:lvl1pPr>
              <a:defRPr>
                <a:latin typeface="Arial"/>
                <a:cs typeface="Arial"/>
              </a:defRPr>
            </a:lvl1pPr>
          </a:lstStyle>
          <a:p>
            <a:fld id="{A226C6E4-E877-DF44-9A69-96937F20FF2F}" type="datetime1">
              <a:rPr lang="en-US" noProof="0" smtClean="0"/>
              <a:pPr/>
              <a:t>12/1/2017</a:t>
            </a:fld>
            <a:endParaRPr lang="en-US" noProof="0"/>
          </a:p>
        </p:txBody>
      </p:sp>
      <p:sp>
        <p:nvSpPr>
          <p:cNvPr id="11" name="Title 10"/>
          <p:cNvSpPr>
            <a:spLocks noGrp="1"/>
          </p:cNvSpPr>
          <p:nvPr>
            <p:ph type="title"/>
          </p:nvPr>
        </p:nvSpPr>
        <p:spPr>
          <a:xfrm>
            <a:off x="227013" y="179388"/>
            <a:ext cx="1783080" cy="1600200"/>
          </a:xfrm>
        </p:spPr>
        <p:txBody>
          <a:bodyPr/>
          <a:lstStyle>
            <a:lvl1pPr>
              <a:defRPr>
                <a:latin typeface="Arial"/>
                <a:cs typeface="Arial"/>
              </a:defRPr>
            </a:lvl1pPr>
          </a:lstStyle>
          <a:p>
            <a:r>
              <a:rPr lang="en-US" noProof="0"/>
              <a:t>Click to edit Master title style</a:t>
            </a:r>
          </a:p>
        </p:txBody>
      </p:sp>
      <p:pic>
        <p:nvPicPr>
          <p:cNvPr id="49" name="Picture 48" descr="watson_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7744" y="2372270"/>
            <a:ext cx="932222" cy="196686"/>
          </a:xfrm>
          <a:prstGeom prst="rect">
            <a:avLst/>
          </a:prstGeom>
        </p:spPr>
      </p:pic>
    </p:spTree>
    <p:extLst>
      <p:ext uri="{BB962C8B-B14F-4D97-AF65-F5344CB8AC3E}">
        <p14:creationId xmlns:p14="http://schemas.microsoft.com/office/powerpoint/2010/main" val="283820032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02 Title and Content (beside)">
    <p:spTree>
      <p:nvGrpSpPr>
        <p:cNvPr id="1" name=""/>
        <p:cNvGrpSpPr/>
        <p:nvPr/>
      </p:nvGrpSpPr>
      <p:grpSpPr>
        <a:xfrm>
          <a:off x="0" y="0"/>
          <a:ext cx="0" cy="0"/>
          <a:chOff x="0" y="0"/>
          <a:chExt cx="0" cy="0"/>
        </a:xfrm>
      </p:grpSpPr>
      <p:sp>
        <p:nvSpPr>
          <p:cNvPr id="2" name="Title 1"/>
          <p:cNvSpPr>
            <a:spLocks noGrp="1"/>
          </p:cNvSpPr>
          <p:nvPr>
            <p:ph type="title"/>
          </p:nvPr>
        </p:nvSpPr>
        <p:spPr>
          <a:xfrm>
            <a:off x="227013" y="179388"/>
            <a:ext cx="178308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057400" y="179388"/>
            <a:ext cx="676656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E5051-8846-074F-85CE-9E52CFC1E815}"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2764485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03 Title and Content (above)">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859536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9570D9-6E3C-7942-8F22-FC1D6FD304D4}"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7012" y="179388"/>
            <a:ext cx="4023360"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1607633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03 Title and Content (above)">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859536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D0F09C-33D0-1F42-B8A9-5123C94105A5}"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04A4F-97BD-A740-8DC4-85FC3CD41496}" type="slidenum">
              <a:rPr lang="en-US" smtClean="0"/>
              <a:t>‹#›</a:t>
            </a:fld>
            <a:endParaRPr lang="en-US"/>
          </a:p>
        </p:txBody>
      </p:sp>
      <p:sp>
        <p:nvSpPr>
          <p:cNvPr id="7" name="Title 6"/>
          <p:cNvSpPr>
            <a:spLocks noGrp="1"/>
          </p:cNvSpPr>
          <p:nvPr>
            <p:ph type="title"/>
          </p:nvPr>
        </p:nvSpPr>
        <p:spPr>
          <a:xfrm>
            <a:off x="227012" y="179388"/>
            <a:ext cx="4023360"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395742499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04 Title and Three Columns">
    <p:spTree>
      <p:nvGrpSpPr>
        <p:cNvPr id="1" name=""/>
        <p:cNvGrpSpPr/>
        <p:nvPr/>
      </p:nvGrpSpPr>
      <p:grpSpPr>
        <a:xfrm>
          <a:off x="0" y="0"/>
          <a:ext cx="0" cy="0"/>
          <a:chOff x="0" y="0"/>
          <a:chExt cx="0" cy="0"/>
        </a:xfrm>
      </p:grpSpPr>
      <p:sp>
        <p:nvSpPr>
          <p:cNvPr id="2" name="Title 1"/>
          <p:cNvSpPr>
            <a:spLocks noGrp="1"/>
          </p:cNvSpPr>
          <p:nvPr>
            <p:ph type="title"/>
          </p:nvPr>
        </p:nvSpPr>
        <p:spPr>
          <a:xfrm>
            <a:off x="227013" y="179388"/>
            <a:ext cx="178308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057400" y="179388"/>
            <a:ext cx="2011680" cy="4343400"/>
          </a:xfr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12B0D5-1AF4-C749-B569-5BC6E1D37418}"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4343400" y="179388"/>
            <a:ext cx="2011680" cy="4343400"/>
          </a:xfr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idx="14"/>
          </p:nvPr>
        </p:nvSpPr>
        <p:spPr>
          <a:xfrm>
            <a:off x="6629400" y="179388"/>
            <a:ext cx="2011680" cy="4343400"/>
          </a:xfr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543790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05 Title and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7013" y="179388"/>
            <a:ext cx="178308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057399" y="179388"/>
            <a:ext cx="338328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7362BE-2518-6744-AD34-1B54A5137D21}"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Content Placeholder 2"/>
          <p:cNvSpPr>
            <a:spLocks noGrp="1"/>
          </p:cNvSpPr>
          <p:nvPr>
            <p:ph idx="14"/>
          </p:nvPr>
        </p:nvSpPr>
        <p:spPr>
          <a:xfrm>
            <a:off x="5489588" y="179388"/>
            <a:ext cx="338328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191398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06 Title (wide, medium siz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725" y="179388"/>
            <a:ext cx="429768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DECA8-B8C1-174C-ABAB-F9BC28DA310C}"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227012" y="179388"/>
            <a:ext cx="4297680" cy="4343400"/>
          </a:xfrm>
        </p:spPr>
        <p:txBody>
          <a:bodyPr/>
          <a:lstStyle>
            <a:lvl1pPr>
              <a:defRPr sz="1600"/>
            </a:lvl1pPr>
          </a:lstStyle>
          <a:p>
            <a:r>
              <a:rPr lang="en-US"/>
              <a:t>Click to edit Master title style</a:t>
            </a:r>
            <a:endParaRPr lang="en-US" dirty="0"/>
          </a:p>
        </p:txBody>
      </p:sp>
    </p:spTree>
    <p:extLst>
      <p:ext uri="{BB962C8B-B14F-4D97-AF65-F5344CB8AC3E}">
        <p14:creationId xmlns:p14="http://schemas.microsoft.com/office/powerpoint/2010/main" val="2920119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06 Quote (wide, medium siz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725" y="179388"/>
            <a:ext cx="429768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DECA8-B8C1-174C-ABAB-F9BC28DA310C}"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137160" y="179388"/>
            <a:ext cx="4297680" cy="4343400"/>
          </a:xfrm>
        </p:spPr>
        <p:txBody>
          <a:bodyPr/>
          <a:lstStyle>
            <a:lvl1pPr marL="109728" indent="-109728">
              <a:defRPr sz="2200"/>
            </a:lvl1pPr>
          </a:lstStyle>
          <a:p>
            <a:r>
              <a:rPr lang="en-US"/>
              <a:t>Click to edit Master title style</a:t>
            </a:r>
            <a:endParaRPr lang="en-US" dirty="0"/>
          </a:p>
        </p:txBody>
      </p:sp>
    </p:spTree>
    <p:extLst>
      <p:ext uri="{BB962C8B-B14F-4D97-AF65-F5344CB8AC3E}">
        <p14:creationId xmlns:p14="http://schemas.microsoft.com/office/powerpoint/2010/main" val="1445027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07 Text only (big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07D6938-DD87-B240-B17C-3E23465A691A}"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3" name="Title 2"/>
          <p:cNvSpPr>
            <a:spLocks noGrp="1"/>
          </p:cNvSpPr>
          <p:nvPr>
            <p:ph type="title"/>
          </p:nvPr>
        </p:nvSpPr>
        <p:spPr>
          <a:xfrm>
            <a:off x="227012" y="98108"/>
            <a:ext cx="8571547" cy="4343400"/>
          </a:xfrm>
        </p:spPr>
        <p:txBody>
          <a:bodyPr/>
          <a:lstStyle>
            <a:lvl1pPr>
              <a:defRPr sz="4200"/>
            </a:lvl1pPr>
          </a:lstStyle>
          <a:p>
            <a:r>
              <a:rPr lang="en-US"/>
              <a:t>Click to edit Master title style</a:t>
            </a:r>
            <a:endParaRPr lang="en-US" dirty="0"/>
          </a:p>
        </p:txBody>
      </p:sp>
    </p:spTree>
    <p:extLst>
      <p:ext uri="{BB962C8B-B14F-4D97-AF65-F5344CB8AC3E}">
        <p14:creationId xmlns:p14="http://schemas.microsoft.com/office/powerpoint/2010/main" val="1222365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08 Title/Text only (standard siz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A945815-CA17-0F4A-A81F-F2562A11B465}" type="datetime1">
              <a:rPr lang="en-US" smtClean="0"/>
              <a:t>12/1/2017</a:t>
            </a:fld>
            <a:endParaRPr lang="en-US"/>
          </a:p>
        </p:txBody>
      </p:sp>
      <p:sp>
        <p:nvSpPr>
          <p:cNvPr id="4" name="Footer Placeholder 3"/>
          <p:cNvSpPr>
            <a:spLocks noGrp="1"/>
          </p:cNvSpPr>
          <p:nvPr>
            <p:ph type="ftr" sz="quarter" idx="11"/>
          </p:nvPr>
        </p:nvSpPr>
        <p:spPr/>
        <p:txBody>
          <a:bodyPr/>
          <a:lstStyle/>
          <a:p>
            <a:r>
              <a:rPr lang="de-DE"/>
              <a:t>Watson / Presentation Title / Date</a:t>
            </a:r>
            <a:endParaRPr lang="en-US"/>
          </a:p>
        </p:txBody>
      </p:sp>
      <p:sp>
        <p:nvSpPr>
          <p:cNvPr id="5" name="Slide Number Placeholder 4"/>
          <p:cNvSpPr>
            <a:spLocks noGrp="1"/>
          </p:cNvSpPr>
          <p:nvPr>
            <p:ph type="sldNum" sz="quarter" idx="12"/>
          </p:nvPr>
        </p:nvSpPr>
        <p:spPr/>
        <p:txBody>
          <a:bodyPr/>
          <a:lstStyle/>
          <a:p>
            <a:fld id="{E4DBDE34-E9B5-E04F-B662-69720E4BCB53}" type="slidenum">
              <a:rPr lang="en-US" smtClean="0"/>
              <a:t>‹#›</a:t>
            </a:fld>
            <a:endParaRPr lang="en-US"/>
          </a:p>
        </p:txBody>
      </p:sp>
      <p:sp>
        <p:nvSpPr>
          <p:cNvPr id="6" name="Title 5"/>
          <p:cNvSpPr>
            <a:spLocks noGrp="1"/>
          </p:cNvSpPr>
          <p:nvPr>
            <p:ph type="title"/>
          </p:nvPr>
        </p:nvSpPr>
        <p:spPr>
          <a:xfrm>
            <a:off x="227012" y="179388"/>
            <a:ext cx="4297680" cy="4343400"/>
          </a:xfrm>
        </p:spPr>
        <p:txBody>
          <a:bodyPr/>
          <a:lstStyle/>
          <a:p>
            <a:r>
              <a:rPr lang="en-US"/>
              <a:t>Click to edit Master title style</a:t>
            </a:r>
            <a:endParaRPr lang="en-US" dirty="0"/>
          </a:p>
        </p:txBody>
      </p:sp>
    </p:spTree>
    <p:extLst>
      <p:ext uri="{BB962C8B-B14F-4D97-AF65-F5344CB8AC3E}">
        <p14:creationId xmlns:p14="http://schemas.microsoft.com/office/powerpoint/2010/main" val="386510153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09 Divider">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AA6491A-485C-F749-B5B6-5224CEF3E8D5}" type="datetime1">
              <a:rPr lang="en-US" smtClean="0"/>
              <a:t>12/1/2017</a:t>
            </a:fld>
            <a:endParaRPr lang="en-US"/>
          </a:p>
        </p:txBody>
      </p:sp>
      <p:sp>
        <p:nvSpPr>
          <p:cNvPr id="4" name="Footer Placeholder 3"/>
          <p:cNvSpPr>
            <a:spLocks noGrp="1"/>
          </p:cNvSpPr>
          <p:nvPr>
            <p:ph type="ftr" sz="quarter" idx="11"/>
          </p:nvPr>
        </p:nvSpPr>
        <p:spPr/>
        <p:txBody>
          <a:bodyPr/>
          <a:lstStyle/>
          <a:p>
            <a:r>
              <a:rPr lang="de-DE"/>
              <a:t>Watson / Presentation Title / Date</a:t>
            </a:r>
            <a:endParaRPr lang="en-US"/>
          </a:p>
        </p:txBody>
      </p:sp>
      <p:sp>
        <p:nvSpPr>
          <p:cNvPr id="5" name="Slide Number Placeholder 4"/>
          <p:cNvSpPr>
            <a:spLocks noGrp="1"/>
          </p:cNvSpPr>
          <p:nvPr>
            <p:ph type="sldNum" sz="quarter" idx="12"/>
          </p:nvPr>
        </p:nvSpPr>
        <p:spPr/>
        <p:txBody>
          <a:bodyPr/>
          <a:lstStyle/>
          <a:p>
            <a:fld id="{E4DBDE34-E9B5-E04F-B662-69720E4BCB53}" type="slidenum">
              <a:rPr lang="en-US" smtClean="0"/>
              <a:t>‹#›</a:t>
            </a:fld>
            <a:endParaRPr lang="en-US"/>
          </a:p>
        </p:txBody>
      </p:sp>
      <p:sp>
        <p:nvSpPr>
          <p:cNvPr id="6" name="Title 5"/>
          <p:cNvSpPr>
            <a:spLocks noGrp="1"/>
          </p:cNvSpPr>
          <p:nvPr>
            <p:ph type="title"/>
          </p:nvPr>
        </p:nvSpPr>
        <p:spPr>
          <a:xfrm>
            <a:off x="227012" y="179388"/>
            <a:ext cx="4297680" cy="2286000"/>
          </a:xfrm>
        </p:spPr>
        <p:txBody>
          <a:bodyPr/>
          <a:lstStyle>
            <a:lvl1pPr>
              <a:defRPr sz="1600"/>
            </a:lvl1pPr>
          </a:lstStyle>
          <a:p>
            <a:r>
              <a:rPr lang="en-US"/>
              <a:t>Click to edit Master title style</a:t>
            </a:r>
            <a:endParaRPr lang="en-US" dirty="0"/>
          </a:p>
        </p:txBody>
      </p:sp>
    </p:spTree>
    <p:extLst>
      <p:ext uri="{BB962C8B-B14F-4D97-AF65-F5344CB8AC3E}">
        <p14:creationId xmlns:p14="http://schemas.microsoft.com/office/powerpoint/2010/main" val="23521284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10 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7DE46D-6D7E-E545-B14F-488BEF96B357}" type="datetime1">
              <a:rPr lang="en-US" smtClean="0"/>
              <a:t>12/1/2017</a:t>
            </a:fld>
            <a:endParaRPr lang="en-US"/>
          </a:p>
        </p:txBody>
      </p:sp>
      <p:sp>
        <p:nvSpPr>
          <p:cNvPr id="3" name="Footer Placeholder 2"/>
          <p:cNvSpPr>
            <a:spLocks noGrp="1"/>
          </p:cNvSpPr>
          <p:nvPr>
            <p:ph type="ftr" sz="quarter" idx="11"/>
          </p:nvPr>
        </p:nvSpPr>
        <p:spPr/>
        <p:txBody>
          <a:bodyPr/>
          <a:lstStyle/>
          <a:p>
            <a:r>
              <a:rPr lang="de-DE"/>
              <a:t>Watson / Presentation Title / Date</a:t>
            </a:r>
            <a:endParaRPr lang="en-US"/>
          </a:p>
        </p:txBody>
      </p:sp>
      <p:sp>
        <p:nvSpPr>
          <p:cNvPr id="4" name="Slide Number Placeholder 3"/>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4248223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04 Title and Three Columns">
    <p:spTree>
      <p:nvGrpSpPr>
        <p:cNvPr id="1" name=""/>
        <p:cNvGrpSpPr/>
        <p:nvPr/>
      </p:nvGrpSpPr>
      <p:grpSpPr>
        <a:xfrm>
          <a:off x="0" y="0"/>
          <a:ext cx="0" cy="0"/>
          <a:chOff x="0" y="0"/>
          <a:chExt cx="0" cy="0"/>
        </a:xfrm>
      </p:grpSpPr>
      <p:sp>
        <p:nvSpPr>
          <p:cNvPr id="2" name="Title 1"/>
          <p:cNvSpPr>
            <a:spLocks noGrp="1"/>
          </p:cNvSpPr>
          <p:nvPr>
            <p:ph type="title"/>
          </p:nvPr>
        </p:nvSpPr>
        <p:spPr>
          <a:xfrm>
            <a:off x="227013" y="179388"/>
            <a:ext cx="178308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057400" y="179388"/>
            <a:ext cx="2011680" cy="4343400"/>
          </a:xfr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D0F09C-33D0-1F42-B8A9-5123C94105A5}"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04A4F-97BD-A740-8DC4-85FC3CD41496}" type="slidenum">
              <a:rPr lang="en-US" smtClean="0"/>
              <a:t>‹#›</a:t>
            </a:fld>
            <a:endParaRPr lang="en-US"/>
          </a:p>
        </p:txBody>
      </p:sp>
      <p:sp>
        <p:nvSpPr>
          <p:cNvPr id="7" name="Content Placeholder 2"/>
          <p:cNvSpPr>
            <a:spLocks noGrp="1"/>
          </p:cNvSpPr>
          <p:nvPr>
            <p:ph idx="13"/>
          </p:nvPr>
        </p:nvSpPr>
        <p:spPr>
          <a:xfrm>
            <a:off x="4343400" y="179388"/>
            <a:ext cx="2011680" cy="4343400"/>
          </a:xfr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idx="14"/>
          </p:nvPr>
        </p:nvSpPr>
        <p:spPr>
          <a:xfrm>
            <a:off x="6629400" y="179388"/>
            <a:ext cx="2011680" cy="4343400"/>
          </a:xfr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5782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05 Title and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7013" y="179388"/>
            <a:ext cx="178308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057399" y="179388"/>
            <a:ext cx="3200400" cy="4343400"/>
          </a:xfrm>
        </p:spPr>
        <p:txBody>
          <a:bodyPr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D0F09C-33D0-1F42-B8A9-5123C94105A5}"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04A4F-97BD-A740-8DC4-85FC3CD41496}" type="slidenum">
              <a:rPr lang="en-US" smtClean="0"/>
              <a:t>‹#›</a:t>
            </a:fld>
            <a:endParaRPr lang="en-US"/>
          </a:p>
        </p:txBody>
      </p:sp>
      <p:sp>
        <p:nvSpPr>
          <p:cNvPr id="8" name="Content Placeholder 2"/>
          <p:cNvSpPr>
            <a:spLocks noGrp="1"/>
          </p:cNvSpPr>
          <p:nvPr>
            <p:ph idx="14"/>
          </p:nvPr>
        </p:nvSpPr>
        <p:spPr>
          <a:xfrm>
            <a:off x="5489588" y="179388"/>
            <a:ext cx="3200400" cy="4343400"/>
          </a:xfrm>
        </p:spPr>
        <p:txBody>
          <a:bodyPr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53795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06 Title (wide, medium siz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725" y="182880"/>
            <a:ext cx="41148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D0F09C-33D0-1F42-B8A9-5123C94105A5}"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04A4F-97BD-A740-8DC4-85FC3CD41496}" type="slidenum">
              <a:rPr lang="en-US" smtClean="0"/>
              <a:t>‹#›</a:t>
            </a:fld>
            <a:endParaRPr lang="en-US"/>
          </a:p>
        </p:txBody>
      </p:sp>
      <p:sp>
        <p:nvSpPr>
          <p:cNvPr id="8" name="Title 7"/>
          <p:cNvSpPr>
            <a:spLocks noGrp="1"/>
          </p:cNvSpPr>
          <p:nvPr>
            <p:ph type="title"/>
          </p:nvPr>
        </p:nvSpPr>
        <p:spPr>
          <a:xfrm>
            <a:off x="227012" y="164592"/>
            <a:ext cx="4114800" cy="4343400"/>
          </a:xfrm>
        </p:spPr>
        <p:txBody>
          <a:bodyPr/>
          <a:lstStyle>
            <a:lvl1pPr>
              <a:defRPr sz="2200"/>
            </a:lvl1pPr>
          </a:lstStyle>
          <a:p>
            <a:r>
              <a:rPr lang="en-US"/>
              <a:t>Click to edit Master title style</a:t>
            </a:r>
            <a:endParaRPr lang="en-US" dirty="0"/>
          </a:p>
        </p:txBody>
      </p:sp>
    </p:spTree>
    <p:extLst>
      <p:ext uri="{BB962C8B-B14F-4D97-AF65-F5344CB8AC3E}">
        <p14:creationId xmlns:p14="http://schemas.microsoft.com/office/powerpoint/2010/main" val="1889963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06 Quote (wide, medium siz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725" y="179388"/>
            <a:ext cx="41148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D0F09C-33D0-1F42-B8A9-5123C94105A5}"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04A4F-97BD-A740-8DC4-85FC3CD41496}" type="slidenum">
              <a:rPr lang="en-US" smtClean="0"/>
              <a:t>‹#›</a:t>
            </a:fld>
            <a:endParaRPr lang="en-US"/>
          </a:p>
        </p:txBody>
      </p:sp>
      <p:sp>
        <p:nvSpPr>
          <p:cNvPr id="8" name="Title 7"/>
          <p:cNvSpPr>
            <a:spLocks noGrp="1"/>
          </p:cNvSpPr>
          <p:nvPr>
            <p:ph type="title"/>
          </p:nvPr>
        </p:nvSpPr>
        <p:spPr>
          <a:xfrm>
            <a:off x="137160" y="164592"/>
            <a:ext cx="4114800" cy="4343400"/>
          </a:xfrm>
        </p:spPr>
        <p:txBody>
          <a:bodyPr/>
          <a:lstStyle>
            <a:lvl1pPr marL="109728" indent="-109728">
              <a:defRPr sz="2200"/>
            </a:lvl1pPr>
          </a:lstStyle>
          <a:p>
            <a:r>
              <a:rPr lang="en-US"/>
              <a:t>Click to edit Master title style</a:t>
            </a:r>
            <a:endParaRPr lang="en-US" dirty="0"/>
          </a:p>
        </p:txBody>
      </p:sp>
    </p:spTree>
    <p:extLst>
      <p:ext uri="{BB962C8B-B14F-4D97-AF65-F5344CB8AC3E}">
        <p14:creationId xmlns:p14="http://schemas.microsoft.com/office/powerpoint/2010/main" val="398230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07 Text only (big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D0F09C-33D0-1F42-B8A9-5123C94105A5}"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04A4F-97BD-A740-8DC4-85FC3CD41496}" type="slidenum">
              <a:rPr lang="en-US" smtClean="0"/>
              <a:t>‹#›</a:t>
            </a:fld>
            <a:endParaRPr lang="en-US"/>
          </a:p>
        </p:txBody>
      </p:sp>
      <p:sp>
        <p:nvSpPr>
          <p:cNvPr id="3" name="Title 2"/>
          <p:cNvSpPr>
            <a:spLocks noGrp="1"/>
          </p:cNvSpPr>
          <p:nvPr>
            <p:ph type="title"/>
          </p:nvPr>
        </p:nvSpPr>
        <p:spPr>
          <a:xfrm>
            <a:off x="227012" y="98108"/>
            <a:ext cx="8571547" cy="4343400"/>
          </a:xfrm>
        </p:spPr>
        <p:txBody>
          <a:bodyPr/>
          <a:lstStyle>
            <a:lvl1pPr>
              <a:defRPr sz="4200"/>
            </a:lvl1pPr>
          </a:lstStyle>
          <a:p>
            <a:r>
              <a:rPr lang="en-US"/>
              <a:t>Click to edit Master title style</a:t>
            </a:r>
            <a:endParaRPr lang="en-US" dirty="0"/>
          </a:p>
        </p:txBody>
      </p:sp>
    </p:spTree>
    <p:extLst>
      <p:ext uri="{BB962C8B-B14F-4D97-AF65-F5344CB8AC3E}">
        <p14:creationId xmlns:p14="http://schemas.microsoft.com/office/powerpoint/2010/main" val="209968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7013" y="179388"/>
            <a:ext cx="1783080" cy="434340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2057400" y="182880"/>
            <a:ext cx="2194560" cy="43434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105968" y="4727448"/>
            <a:ext cx="1809432" cy="201168"/>
          </a:xfrm>
          <a:prstGeom prst="rect">
            <a:avLst/>
          </a:prstGeom>
        </p:spPr>
        <p:txBody>
          <a:bodyPr vert="horz" lIns="0" tIns="0" rIns="0" bIns="0" rtlCol="0" anchor="b" anchorCtr="0"/>
          <a:lstStyle>
            <a:lvl1pPr algn="r">
              <a:defRPr sz="600">
                <a:solidFill>
                  <a:schemeClr val="tx1">
                    <a:tint val="75000"/>
                  </a:schemeClr>
                </a:solidFill>
                <a:latin typeface="Arial"/>
                <a:cs typeface="Arial"/>
              </a:defRPr>
            </a:lvl1pPr>
          </a:lstStyle>
          <a:p>
            <a:fld id="{7BD0F09C-33D0-1F42-B8A9-5123C94105A5}" type="datetimeFigureOut">
              <a:rPr lang="en-US" smtClean="0"/>
              <a:t>12/1/2017</a:t>
            </a:fld>
            <a:endParaRPr lang="en-US"/>
          </a:p>
        </p:txBody>
      </p:sp>
      <p:sp>
        <p:nvSpPr>
          <p:cNvPr id="5" name="Footer Placeholder 4"/>
          <p:cNvSpPr>
            <a:spLocks noGrp="1"/>
          </p:cNvSpPr>
          <p:nvPr>
            <p:ph type="ftr" sz="quarter" idx="3"/>
          </p:nvPr>
        </p:nvSpPr>
        <p:spPr>
          <a:xfrm>
            <a:off x="455613" y="4727448"/>
            <a:ext cx="2895600" cy="201168"/>
          </a:xfrm>
          <a:prstGeom prst="rect">
            <a:avLst/>
          </a:prstGeom>
        </p:spPr>
        <p:txBody>
          <a:bodyPr vert="horz" lIns="0" tIns="0" rIns="0" bIns="0" rtlCol="0" anchor="b" anchorCtr="0"/>
          <a:lstStyle>
            <a:lvl1pPr algn="l">
              <a:defRPr sz="600">
                <a:solidFill>
                  <a:schemeClr val="tx1">
                    <a:tint val="75000"/>
                  </a:schemeClr>
                </a:solidFill>
                <a:latin typeface="Arial"/>
                <a:cs typeface="Arial"/>
              </a:defRPr>
            </a:lvl1pPr>
          </a:lstStyle>
          <a:p>
            <a:endParaRPr lang="en-US"/>
          </a:p>
        </p:txBody>
      </p:sp>
      <p:sp>
        <p:nvSpPr>
          <p:cNvPr id="6" name="Slide Number Placeholder 5"/>
          <p:cNvSpPr>
            <a:spLocks noGrp="1"/>
          </p:cNvSpPr>
          <p:nvPr>
            <p:ph type="sldNum" sz="quarter" idx="4"/>
          </p:nvPr>
        </p:nvSpPr>
        <p:spPr>
          <a:xfrm>
            <a:off x="228600" y="4727448"/>
            <a:ext cx="210312" cy="201168"/>
          </a:xfrm>
          <a:prstGeom prst="rect">
            <a:avLst/>
          </a:prstGeom>
        </p:spPr>
        <p:txBody>
          <a:bodyPr vert="horz" lIns="0" tIns="0" rIns="0" bIns="0" rtlCol="0" anchor="b" anchorCtr="0"/>
          <a:lstStyle>
            <a:lvl1pPr algn="l">
              <a:defRPr sz="600">
                <a:solidFill>
                  <a:schemeClr val="tx1">
                    <a:tint val="75000"/>
                  </a:schemeClr>
                </a:solidFill>
                <a:latin typeface="Arial"/>
                <a:cs typeface="Arial"/>
              </a:defRPr>
            </a:lvl1pPr>
          </a:lstStyle>
          <a:p>
            <a:fld id="{64604A4F-97BD-A740-8DC4-85FC3CD41496}" type="slidenum">
              <a:rPr lang="en-US" smtClean="0"/>
              <a:t>‹#›</a:t>
            </a:fld>
            <a:endParaRPr lang="en-US"/>
          </a:p>
        </p:txBody>
      </p:sp>
    </p:spTree>
    <p:extLst>
      <p:ext uri="{BB962C8B-B14F-4D97-AF65-F5344CB8AC3E}">
        <p14:creationId xmlns:p14="http://schemas.microsoft.com/office/powerpoint/2010/main" val="595807483"/>
      </p:ext>
    </p:extLst>
  </p:cSld>
  <p:clrMap bg1="lt1" tx1="dk1" bg2="lt2" tx2="dk2" accent1="accent1" accent2="accent2" accent3="accent3" accent4="accent4" accent5="accent5" accent6="accent6" hlink="hlink" folHlink="folHlink"/>
  <p:sldLayoutIdLst>
    <p:sldLayoutId id="2147483709"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457200" rtl="0" eaLnBrk="1" latinLnBrk="0" hangingPunct="1">
        <a:spcBef>
          <a:spcPct val="0"/>
        </a:spcBef>
        <a:buNone/>
        <a:defRPr sz="1600" kern="1200">
          <a:solidFill>
            <a:schemeClr val="bg1"/>
          </a:solidFill>
          <a:latin typeface="Arial"/>
          <a:ea typeface="+mj-ea"/>
          <a:cs typeface="Arial"/>
        </a:defRPr>
      </a:lvl1pPr>
    </p:titleStyle>
    <p:bodyStyle>
      <a:lvl1pPr marL="0" indent="0" algn="l" defTabSz="457200" rtl="0" eaLnBrk="1" latinLnBrk="0" hangingPunct="1">
        <a:spcBef>
          <a:spcPts val="1500"/>
        </a:spcBef>
        <a:buFont typeface="Arial"/>
        <a:buNone/>
        <a:defRPr sz="1600" kern="1200">
          <a:solidFill>
            <a:schemeClr val="bg1"/>
          </a:solidFill>
          <a:latin typeface="Arial"/>
          <a:ea typeface="+mn-ea"/>
          <a:cs typeface="Arial"/>
        </a:defRPr>
      </a:lvl1pPr>
      <a:lvl2pPr marL="173038" indent="-173038" algn="l" defTabSz="457200" rtl="0" eaLnBrk="1" latinLnBrk="0" hangingPunct="1">
        <a:spcBef>
          <a:spcPct val="20000"/>
        </a:spcBef>
        <a:buFont typeface="Arial"/>
        <a:buChar char="–"/>
        <a:defRPr sz="1600" kern="1200">
          <a:solidFill>
            <a:schemeClr val="bg1"/>
          </a:solidFill>
          <a:latin typeface="Arial"/>
          <a:ea typeface="+mn-ea"/>
          <a:cs typeface="Arial"/>
        </a:defRPr>
      </a:lvl2pPr>
      <a:lvl3pPr marL="396875" indent="-173038" algn="l" defTabSz="457200" rtl="0" eaLnBrk="1" latinLnBrk="0" hangingPunct="1">
        <a:spcBef>
          <a:spcPct val="20000"/>
        </a:spcBef>
        <a:buFont typeface="Arial"/>
        <a:buChar char="•"/>
        <a:defRPr sz="1600" kern="1200">
          <a:solidFill>
            <a:schemeClr val="bg1"/>
          </a:solidFill>
          <a:latin typeface="Arial"/>
          <a:ea typeface="+mn-ea"/>
          <a:cs typeface="Arial"/>
        </a:defRPr>
      </a:lvl3pPr>
      <a:lvl4pPr marL="625475" indent="-168275" algn="l" defTabSz="457200" rtl="0" eaLnBrk="1" latinLnBrk="0" hangingPunct="1">
        <a:spcBef>
          <a:spcPct val="20000"/>
        </a:spcBef>
        <a:buFont typeface="Arial"/>
        <a:buChar char="–"/>
        <a:defRPr sz="1600" kern="1200">
          <a:solidFill>
            <a:schemeClr val="bg1"/>
          </a:solidFill>
          <a:latin typeface="Arial"/>
          <a:ea typeface="+mn-ea"/>
          <a:cs typeface="Arial"/>
        </a:defRPr>
      </a:lvl4pPr>
      <a:lvl5pPr marL="803275" indent="-173038" algn="l" defTabSz="457200" rtl="0" eaLnBrk="1" latinLnBrk="0" hangingPunct="1">
        <a:spcBef>
          <a:spcPct val="20000"/>
        </a:spcBef>
        <a:buFont typeface="Arial"/>
        <a:buChar char="»"/>
        <a:defRPr sz="1600" kern="1200">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8912" y="380307"/>
            <a:ext cx="1620982" cy="3948545"/>
          </a:xfrm>
          <a:prstGeom prst="rect">
            <a:avLst/>
          </a:prstGeom>
        </p:spPr>
        <p:txBody>
          <a:bodyPr vert="horz" lIns="0" tIns="0" rIns="0" bIns="0" rtlCol="0" anchor="t" anchorCtr="0">
            <a:noAutofit/>
          </a:bodyPr>
          <a:lstStyle/>
          <a:p>
            <a:r>
              <a:rPr lang="en-US" noProof="0" dirty="0"/>
              <a:t>Click to edit Master title style</a:t>
            </a:r>
          </a:p>
        </p:txBody>
      </p:sp>
      <p:sp>
        <p:nvSpPr>
          <p:cNvPr id="4" name="Date Placeholder 3"/>
          <p:cNvSpPr>
            <a:spLocks noGrp="1"/>
          </p:cNvSpPr>
          <p:nvPr>
            <p:ph type="dt" sz="half" idx="2"/>
          </p:nvPr>
        </p:nvSpPr>
        <p:spPr>
          <a:xfrm>
            <a:off x="7105968" y="4727448"/>
            <a:ext cx="1809432" cy="201168"/>
          </a:xfrm>
          <a:prstGeom prst="rect">
            <a:avLst/>
          </a:prstGeom>
        </p:spPr>
        <p:txBody>
          <a:bodyPr vert="horz" lIns="0" tIns="0" rIns="0" bIns="0" rtlCol="0" anchor="b" anchorCtr="0"/>
          <a:lstStyle>
            <a:lvl1pPr algn="r">
              <a:defRPr sz="600">
                <a:solidFill>
                  <a:schemeClr val="bg1"/>
                </a:solidFill>
                <a:latin typeface="Arial"/>
                <a:cs typeface="Arial"/>
              </a:defRPr>
            </a:lvl1pPr>
          </a:lstStyle>
          <a:p>
            <a:fld id="{05429274-D375-B94C-A105-658EF2ABA8F0}" type="datetime1">
              <a:rPr lang="en-US" noProof="0" smtClean="0"/>
              <a:pPr/>
              <a:t>12/1/2017</a:t>
            </a:fld>
            <a:endParaRPr lang="en-US" noProof="0"/>
          </a:p>
        </p:txBody>
      </p:sp>
      <p:sp>
        <p:nvSpPr>
          <p:cNvPr id="6" name="Slide Number Placeholder 5"/>
          <p:cNvSpPr>
            <a:spLocks noGrp="1"/>
          </p:cNvSpPr>
          <p:nvPr>
            <p:ph type="sldNum" sz="quarter" idx="4"/>
          </p:nvPr>
        </p:nvSpPr>
        <p:spPr>
          <a:xfrm>
            <a:off x="228600" y="4727448"/>
            <a:ext cx="210312" cy="201168"/>
          </a:xfrm>
          <a:prstGeom prst="rect">
            <a:avLst/>
          </a:prstGeom>
        </p:spPr>
        <p:txBody>
          <a:bodyPr vert="horz" lIns="0" tIns="0" rIns="0" bIns="0" rtlCol="0" anchor="b" anchorCtr="0"/>
          <a:lstStyle>
            <a:lvl1pPr algn="l">
              <a:defRPr sz="600">
                <a:solidFill>
                  <a:schemeClr val="bg1"/>
                </a:solidFill>
                <a:latin typeface="Arial"/>
                <a:cs typeface="Arial"/>
              </a:defRPr>
            </a:lvl1pPr>
          </a:lstStyle>
          <a:p>
            <a:fld id="{E4DBDE34-E9B5-E04F-B662-69720E4BCB53}" type="slidenum">
              <a:rPr lang="en-US" noProof="0" smtClean="0"/>
              <a:pPr/>
              <a:t>‹#›</a:t>
            </a:fld>
            <a:endParaRPr lang="en-US" noProof="0"/>
          </a:p>
        </p:txBody>
      </p:sp>
    </p:spTree>
    <p:extLst>
      <p:ext uri="{BB962C8B-B14F-4D97-AF65-F5344CB8AC3E}">
        <p14:creationId xmlns:p14="http://schemas.microsoft.com/office/powerpoint/2010/main" val="195845145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710" r:id="rId3"/>
    <p:sldLayoutId id="2147483711"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Lst>
  <p:hf hdr="0" dt="0"/>
  <p:txStyles>
    <p:titleStyle>
      <a:lvl1pPr algn="l" defTabSz="457200" rtl="0" eaLnBrk="1" latinLnBrk="0" hangingPunct="1">
        <a:spcBef>
          <a:spcPct val="0"/>
        </a:spcBef>
        <a:buNone/>
        <a:defRPr sz="1600" kern="1200">
          <a:solidFill>
            <a:schemeClr val="bg1"/>
          </a:solidFill>
          <a:latin typeface="Arial"/>
          <a:ea typeface="+mj-ea"/>
          <a:cs typeface="Arial"/>
        </a:defRPr>
      </a:lvl1pPr>
    </p:titleStyle>
    <p:bodyStyle>
      <a:lvl1pPr marL="0" indent="0" algn="l" defTabSz="457200" rtl="0" eaLnBrk="1" latinLnBrk="0" hangingPunct="1">
        <a:spcBef>
          <a:spcPts val="1500"/>
        </a:spcBef>
        <a:buFont typeface="Arial"/>
        <a:buNone/>
        <a:defRPr sz="1600" kern="1200">
          <a:solidFill>
            <a:schemeClr val="bg1"/>
          </a:solidFill>
          <a:latin typeface="Arial"/>
          <a:ea typeface="+mn-ea"/>
          <a:cs typeface="Arial"/>
        </a:defRPr>
      </a:lvl1pPr>
      <a:lvl2pPr marL="173038" indent="-173038" algn="l" defTabSz="457200" rtl="0" eaLnBrk="1" latinLnBrk="0" hangingPunct="1">
        <a:spcBef>
          <a:spcPct val="20000"/>
        </a:spcBef>
        <a:buFont typeface="Arial"/>
        <a:buChar char="–"/>
        <a:defRPr sz="1600" kern="1200">
          <a:solidFill>
            <a:schemeClr val="bg1"/>
          </a:solidFill>
          <a:latin typeface="Arial"/>
          <a:ea typeface="+mn-ea"/>
          <a:cs typeface="Arial"/>
        </a:defRPr>
      </a:lvl2pPr>
      <a:lvl3pPr marL="396875" indent="-173038" algn="l" defTabSz="457200" rtl="0" eaLnBrk="1" latinLnBrk="0" hangingPunct="1">
        <a:spcBef>
          <a:spcPct val="20000"/>
        </a:spcBef>
        <a:buFont typeface="Arial"/>
        <a:buChar char="•"/>
        <a:defRPr sz="1600" kern="1200">
          <a:solidFill>
            <a:schemeClr val="bg1"/>
          </a:solidFill>
          <a:latin typeface="Arial"/>
          <a:ea typeface="+mn-ea"/>
          <a:cs typeface="Arial"/>
        </a:defRPr>
      </a:lvl3pPr>
      <a:lvl4pPr marL="625475" indent="-168275" algn="l" defTabSz="457200" rtl="0" eaLnBrk="1" latinLnBrk="0" hangingPunct="1">
        <a:spcBef>
          <a:spcPct val="20000"/>
        </a:spcBef>
        <a:buFont typeface="Arial"/>
        <a:buChar char="–"/>
        <a:defRPr sz="1600" kern="1200">
          <a:solidFill>
            <a:schemeClr val="bg1"/>
          </a:solidFill>
          <a:latin typeface="Arial"/>
          <a:ea typeface="+mn-ea"/>
          <a:cs typeface="Arial"/>
        </a:defRPr>
      </a:lvl4pPr>
      <a:lvl5pPr marL="803275" indent="-173038" algn="l" defTabSz="457200" rtl="0" eaLnBrk="1" latinLnBrk="0" hangingPunct="1">
        <a:spcBef>
          <a:spcPct val="20000"/>
        </a:spcBef>
        <a:buFont typeface="Arial"/>
        <a:buChar char="»"/>
        <a:defRPr sz="1600" kern="1200">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7013" y="179388"/>
            <a:ext cx="1783080" cy="4343400"/>
          </a:xfrm>
          <a:prstGeom prst="rect">
            <a:avLst/>
          </a:prstGeom>
        </p:spPr>
        <p:txBody>
          <a:bodyPr vert="horz" lIns="0" tIns="0" rIns="0" bIns="0" rtlCol="0" anchor="t" anchorCtr="0">
            <a:noAutofit/>
          </a:bodyPr>
          <a:lstStyle/>
          <a:p>
            <a:r>
              <a:rPr lang="en-US" noProof="0"/>
              <a:t>Click to edit Master title style</a:t>
            </a:r>
          </a:p>
        </p:txBody>
      </p:sp>
      <p:sp>
        <p:nvSpPr>
          <p:cNvPr id="3" name="Text Placeholder 2"/>
          <p:cNvSpPr>
            <a:spLocks noGrp="1"/>
          </p:cNvSpPr>
          <p:nvPr>
            <p:ph type="body" idx="1"/>
          </p:nvPr>
        </p:nvSpPr>
        <p:spPr>
          <a:xfrm>
            <a:off x="2057400" y="182880"/>
            <a:ext cx="2194560" cy="43434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2"/>
          </p:nvPr>
        </p:nvSpPr>
        <p:spPr>
          <a:xfrm>
            <a:off x="7105968" y="4727448"/>
            <a:ext cx="1809432" cy="201168"/>
          </a:xfrm>
          <a:prstGeom prst="rect">
            <a:avLst/>
          </a:prstGeom>
        </p:spPr>
        <p:txBody>
          <a:bodyPr vert="horz" lIns="0" tIns="0" rIns="0" bIns="0" rtlCol="0" anchor="b" anchorCtr="0"/>
          <a:lstStyle>
            <a:lvl1pPr algn="r">
              <a:defRPr sz="600">
                <a:solidFill>
                  <a:srgbClr val="FFFFFF"/>
                </a:solidFill>
                <a:latin typeface="Arial"/>
                <a:cs typeface="Arial"/>
              </a:defRPr>
            </a:lvl1pPr>
          </a:lstStyle>
          <a:p>
            <a:fld id="{05429274-D375-B94C-A105-658EF2ABA8F0}" type="datetime1">
              <a:rPr lang="en-US" noProof="0" smtClean="0"/>
              <a:pPr/>
              <a:t>12/1/2017</a:t>
            </a:fld>
            <a:endParaRPr lang="en-US" noProof="0"/>
          </a:p>
        </p:txBody>
      </p:sp>
      <p:sp>
        <p:nvSpPr>
          <p:cNvPr id="5" name="Footer Placeholder 4"/>
          <p:cNvSpPr>
            <a:spLocks noGrp="1"/>
          </p:cNvSpPr>
          <p:nvPr>
            <p:ph type="ftr" sz="quarter" idx="3"/>
          </p:nvPr>
        </p:nvSpPr>
        <p:spPr>
          <a:xfrm>
            <a:off x="455613" y="4727448"/>
            <a:ext cx="2895600" cy="201168"/>
          </a:xfrm>
          <a:prstGeom prst="rect">
            <a:avLst/>
          </a:prstGeom>
        </p:spPr>
        <p:txBody>
          <a:bodyPr vert="horz" lIns="0" tIns="0" rIns="0" bIns="0" rtlCol="0" anchor="b" anchorCtr="0"/>
          <a:lstStyle>
            <a:lvl1pPr algn="l">
              <a:defRPr sz="600">
                <a:solidFill>
                  <a:srgbClr val="FFFFFF"/>
                </a:solidFill>
                <a:latin typeface="Arial"/>
                <a:cs typeface="Arial"/>
              </a:defRPr>
            </a:lvl1pPr>
          </a:lstStyle>
          <a:p>
            <a:r>
              <a:rPr lang="en-US" noProof="0"/>
              <a:t>Watson / Presentation Title / Date</a:t>
            </a:r>
          </a:p>
        </p:txBody>
      </p:sp>
      <p:sp>
        <p:nvSpPr>
          <p:cNvPr id="6" name="Slide Number Placeholder 5"/>
          <p:cNvSpPr>
            <a:spLocks noGrp="1"/>
          </p:cNvSpPr>
          <p:nvPr>
            <p:ph type="sldNum" sz="quarter" idx="4"/>
          </p:nvPr>
        </p:nvSpPr>
        <p:spPr>
          <a:xfrm>
            <a:off x="228600" y="4727448"/>
            <a:ext cx="210312" cy="201168"/>
          </a:xfrm>
          <a:prstGeom prst="rect">
            <a:avLst/>
          </a:prstGeom>
        </p:spPr>
        <p:txBody>
          <a:bodyPr vert="horz" lIns="0" tIns="0" rIns="0" bIns="0" rtlCol="0" anchor="b" anchorCtr="0"/>
          <a:lstStyle>
            <a:lvl1pPr algn="l">
              <a:defRPr sz="600">
                <a:solidFill>
                  <a:srgbClr val="FFFFFF"/>
                </a:solidFill>
                <a:latin typeface="Arial"/>
                <a:cs typeface="Arial"/>
              </a:defRPr>
            </a:lvl1pPr>
          </a:lstStyle>
          <a:p>
            <a:fld id="{E4DBDE34-E9B5-E04F-B662-69720E4BCB53}" type="slidenum">
              <a:rPr lang="en-US" noProof="0" smtClean="0"/>
              <a:pPr/>
              <a:t>‹#›</a:t>
            </a:fld>
            <a:endParaRPr lang="en-US" noProof="0"/>
          </a:p>
        </p:txBody>
      </p:sp>
    </p:spTree>
    <p:extLst>
      <p:ext uri="{BB962C8B-B14F-4D97-AF65-F5344CB8AC3E}">
        <p14:creationId xmlns:p14="http://schemas.microsoft.com/office/powerpoint/2010/main" val="270302904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dt="0"/>
  <p:txStyles>
    <p:titleStyle>
      <a:lvl1pPr algn="l" defTabSz="457200" rtl="0" eaLnBrk="1" latinLnBrk="0" hangingPunct="1">
        <a:spcBef>
          <a:spcPct val="0"/>
        </a:spcBef>
        <a:buNone/>
        <a:defRPr sz="1600" kern="1200">
          <a:solidFill>
            <a:srgbClr val="FFFFFF"/>
          </a:solidFill>
          <a:latin typeface="Arial"/>
          <a:ea typeface="+mj-ea"/>
          <a:cs typeface="Arial"/>
        </a:defRPr>
      </a:lvl1pPr>
    </p:titleStyle>
    <p:bodyStyle>
      <a:lvl1pPr marL="0" indent="0" algn="l" defTabSz="457200" rtl="0" eaLnBrk="1" latinLnBrk="0" hangingPunct="1">
        <a:spcBef>
          <a:spcPts val="1500"/>
        </a:spcBef>
        <a:buFont typeface="Arial"/>
        <a:buNone/>
        <a:defRPr sz="1600" kern="1200">
          <a:solidFill>
            <a:srgbClr val="FFFFFF"/>
          </a:solidFill>
          <a:latin typeface="Arial"/>
          <a:ea typeface="+mn-ea"/>
          <a:cs typeface="Arial"/>
        </a:defRPr>
      </a:lvl1pPr>
      <a:lvl2pPr marL="173038" indent="-173038" algn="l" defTabSz="457200" rtl="0" eaLnBrk="1" latinLnBrk="0" hangingPunct="1">
        <a:spcBef>
          <a:spcPct val="20000"/>
        </a:spcBef>
        <a:buFont typeface="Arial"/>
        <a:buChar char="–"/>
        <a:defRPr sz="1600" kern="1200">
          <a:solidFill>
            <a:srgbClr val="FFFFFF"/>
          </a:solidFill>
          <a:latin typeface="Arial"/>
          <a:ea typeface="+mn-ea"/>
          <a:cs typeface="Arial"/>
        </a:defRPr>
      </a:lvl2pPr>
      <a:lvl3pPr marL="396875" indent="-173038" algn="l" defTabSz="457200" rtl="0" eaLnBrk="1" latinLnBrk="0" hangingPunct="1">
        <a:spcBef>
          <a:spcPct val="20000"/>
        </a:spcBef>
        <a:buFont typeface="Arial"/>
        <a:buChar char="•"/>
        <a:defRPr sz="1600" kern="1200">
          <a:solidFill>
            <a:srgbClr val="FFFFFF"/>
          </a:solidFill>
          <a:latin typeface="Arial"/>
          <a:ea typeface="+mn-ea"/>
          <a:cs typeface="Arial"/>
        </a:defRPr>
      </a:lvl3pPr>
      <a:lvl4pPr marL="625475" indent="-168275" algn="l" defTabSz="457200" rtl="0" eaLnBrk="1" latinLnBrk="0" hangingPunct="1">
        <a:spcBef>
          <a:spcPct val="20000"/>
        </a:spcBef>
        <a:buFont typeface="Arial"/>
        <a:buChar char="–"/>
        <a:defRPr sz="1600" kern="1200">
          <a:solidFill>
            <a:srgbClr val="FFFFFF"/>
          </a:solidFill>
          <a:latin typeface="Arial"/>
          <a:ea typeface="+mn-ea"/>
          <a:cs typeface="Arial"/>
        </a:defRPr>
      </a:lvl4pPr>
      <a:lvl5pPr marL="803275" indent="-173038" algn="l" defTabSz="457200" rtl="0" eaLnBrk="1" latinLnBrk="0" hangingPunct="1">
        <a:spcBef>
          <a:spcPct val="20000"/>
        </a:spcBef>
        <a:buFont typeface="Arial"/>
        <a:buChar char="»"/>
        <a:defRPr sz="16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7013" y="179388"/>
            <a:ext cx="1783080" cy="4343400"/>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2057400" y="182880"/>
            <a:ext cx="2194560" cy="43434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105968" y="4727448"/>
            <a:ext cx="1809432" cy="201168"/>
          </a:xfrm>
          <a:prstGeom prst="rect">
            <a:avLst/>
          </a:prstGeom>
        </p:spPr>
        <p:txBody>
          <a:bodyPr vert="horz" lIns="0" tIns="0" rIns="0" bIns="0" rtlCol="0" anchor="b" anchorCtr="0"/>
          <a:lstStyle>
            <a:lvl1pPr algn="r">
              <a:defRPr sz="600">
                <a:solidFill>
                  <a:srgbClr val="FFFFFF"/>
                </a:solidFill>
                <a:latin typeface="Arial"/>
                <a:cs typeface="Arial"/>
              </a:defRPr>
            </a:lvl1pPr>
          </a:lstStyle>
          <a:p>
            <a:fld id="{05429274-D375-B94C-A105-658EF2ABA8F0}" type="datetime1">
              <a:rPr lang="en-US" noProof="0" smtClean="0"/>
              <a:pPr/>
              <a:t>12/1/2017</a:t>
            </a:fld>
            <a:endParaRPr lang="en-US" noProof="0"/>
          </a:p>
        </p:txBody>
      </p:sp>
      <p:sp>
        <p:nvSpPr>
          <p:cNvPr id="5" name="Footer Placeholder 4"/>
          <p:cNvSpPr>
            <a:spLocks noGrp="1"/>
          </p:cNvSpPr>
          <p:nvPr>
            <p:ph type="ftr" sz="quarter" idx="3"/>
          </p:nvPr>
        </p:nvSpPr>
        <p:spPr>
          <a:xfrm>
            <a:off x="455613" y="4727448"/>
            <a:ext cx="2895600" cy="201168"/>
          </a:xfrm>
          <a:prstGeom prst="rect">
            <a:avLst/>
          </a:prstGeom>
        </p:spPr>
        <p:txBody>
          <a:bodyPr vert="horz" lIns="0" tIns="0" rIns="0" bIns="0" rtlCol="0" anchor="b" anchorCtr="0"/>
          <a:lstStyle>
            <a:lvl1pPr algn="l">
              <a:defRPr sz="600">
                <a:solidFill>
                  <a:srgbClr val="FFFFFF"/>
                </a:solidFill>
                <a:latin typeface="Arial"/>
                <a:cs typeface="Arial"/>
              </a:defRPr>
            </a:lvl1pPr>
          </a:lstStyle>
          <a:p>
            <a:r>
              <a:rPr lang="en-US" noProof="0"/>
              <a:t>Watson / Presentation Title / Date</a:t>
            </a:r>
          </a:p>
        </p:txBody>
      </p:sp>
      <p:sp>
        <p:nvSpPr>
          <p:cNvPr id="6" name="Slide Number Placeholder 5"/>
          <p:cNvSpPr>
            <a:spLocks noGrp="1"/>
          </p:cNvSpPr>
          <p:nvPr>
            <p:ph type="sldNum" sz="quarter" idx="4"/>
          </p:nvPr>
        </p:nvSpPr>
        <p:spPr>
          <a:xfrm>
            <a:off x="228600" y="4727448"/>
            <a:ext cx="210312" cy="201168"/>
          </a:xfrm>
          <a:prstGeom prst="rect">
            <a:avLst/>
          </a:prstGeom>
        </p:spPr>
        <p:txBody>
          <a:bodyPr vert="horz" lIns="0" tIns="0" rIns="0" bIns="0" rtlCol="0" anchor="b" anchorCtr="0"/>
          <a:lstStyle>
            <a:lvl1pPr algn="l">
              <a:defRPr sz="600">
                <a:solidFill>
                  <a:srgbClr val="FFFFFF"/>
                </a:solidFill>
                <a:latin typeface="Arial"/>
                <a:cs typeface="Arial"/>
              </a:defRPr>
            </a:lvl1pPr>
          </a:lstStyle>
          <a:p>
            <a:fld id="{E4DBDE34-E9B5-E04F-B662-69720E4BCB53}" type="slidenum">
              <a:rPr lang="en-US" noProof="0" smtClean="0"/>
              <a:pPr/>
              <a:t>‹#›</a:t>
            </a:fld>
            <a:endParaRPr lang="en-US" noProof="0"/>
          </a:p>
        </p:txBody>
      </p:sp>
    </p:spTree>
    <p:extLst>
      <p:ext uri="{BB962C8B-B14F-4D97-AF65-F5344CB8AC3E}">
        <p14:creationId xmlns:p14="http://schemas.microsoft.com/office/powerpoint/2010/main" val="337822537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dt="0"/>
  <p:txStyles>
    <p:titleStyle>
      <a:lvl1pPr algn="l" defTabSz="457200" rtl="0" eaLnBrk="1" latinLnBrk="0" hangingPunct="1">
        <a:spcBef>
          <a:spcPct val="0"/>
        </a:spcBef>
        <a:buNone/>
        <a:defRPr sz="1600" kern="1200">
          <a:solidFill>
            <a:srgbClr val="FFFFFF"/>
          </a:solidFill>
          <a:latin typeface="Arial"/>
          <a:ea typeface="+mj-ea"/>
          <a:cs typeface="Arial"/>
        </a:defRPr>
      </a:lvl1pPr>
    </p:titleStyle>
    <p:bodyStyle>
      <a:lvl1pPr marL="0" indent="0" algn="l" defTabSz="457200" rtl="0" eaLnBrk="1" latinLnBrk="0" hangingPunct="1">
        <a:spcBef>
          <a:spcPts val="1500"/>
        </a:spcBef>
        <a:buFont typeface="Arial"/>
        <a:buNone/>
        <a:defRPr sz="1600" kern="1200">
          <a:solidFill>
            <a:srgbClr val="FFFFFF"/>
          </a:solidFill>
          <a:latin typeface="Arial"/>
          <a:ea typeface="+mn-ea"/>
          <a:cs typeface="Arial"/>
        </a:defRPr>
      </a:lvl1pPr>
      <a:lvl2pPr marL="173038" indent="-173038" algn="l" defTabSz="457200" rtl="0" eaLnBrk="1" latinLnBrk="0" hangingPunct="1">
        <a:spcBef>
          <a:spcPct val="20000"/>
        </a:spcBef>
        <a:buFont typeface="Arial"/>
        <a:buChar char="–"/>
        <a:defRPr sz="1600" kern="1200">
          <a:solidFill>
            <a:srgbClr val="FFFFFF"/>
          </a:solidFill>
          <a:latin typeface="Arial"/>
          <a:ea typeface="+mn-ea"/>
          <a:cs typeface="Arial"/>
        </a:defRPr>
      </a:lvl2pPr>
      <a:lvl3pPr marL="396875" indent="-173038" algn="l" defTabSz="457200" rtl="0" eaLnBrk="1" latinLnBrk="0" hangingPunct="1">
        <a:spcBef>
          <a:spcPct val="20000"/>
        </a:spcBef>
        <a:buFont typeface="Arial"/>
        <a:buChar char="•"/>
        <a:defRPr sz="1600" kern="1200">
          <a:solidFill>
            <a:srgbClr val="FFFFFF"/>
          </a:solidFill>
          <a:latin typeface="Arial"/>
          <a:ea typeface="+mn-ea"/>
          <a:cs typeface="Arial"/>
        </a:defRPr>
      </a:lvl3pPr>
      <a:lvl4pPr marL="625475" indent="-168275" algn="l" defTabSz="457200" rtl="0" eaLnBrk="1" latinLnBrk="0" hangingPunct="1">
        <a:spcBef>
          <a:spcPct val="20000"/>
        </a:spcBef>
        <a:buFont typeface="Arial"/>
        <a:buChar char="–"/>
        <a:defRPr sz="1600" kern="1200">
          <a:solidFill>
            <a:srgbClr val="FFFFFF"/>
          </a:solidFill>
          <a:latin typeface="Arial"/>
          <a:ea typeface="+mn-ea"/>
          <a:cs typeface="Arial"/>
        </a:defRPr>
      </a:lvl4pPr>
      <a:lvl5pPr marL="803275" indent="-173038" algn="l" defTabSz="457200" rtl="0" eaLnBrk="1" latinLnBrk="0" hangingPunct="1">
        <a:spcBef>
          <a:spcPct val="20000"/>
        </a:spcBef>
        <a:buFont typeface="Arial"/>
        <a:buChar char="»"/>
        <a:defRPr sz="16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ibm.com/watson/developercloud/speech-to-text/api/v1/#introduction" TargetMode="External"/><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hyperlink" Target="https://console.bluemix.net/docs/services/speech-to-text/getting-started.html#gettingStarted" TargetMode="External"/><Relationship Id="rId2" Type="http://schemas.openxmlformats.org/officeDocument/2006/relationships/hyperlink" Target="https://console.bluemix.net/docs/services/speech-to-text/index.html#about" TargetMode="External"/><Relationship Id="rId1" Type="http://schemas.openxmlformats.org/officeDocument/2006/relationships/slideLayout" Target="../slideLayouts/slideLayout15.xml"/><Relationship Id="rId4" Type="http://schemas.openxmlformats.org/officeDocument/2006/relationships/hyperlink" Target="https://www.ibm.com/watson/developercloud/speech-to-text/api/v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A3645"/>
        </a:solidFill>
        <a:effectLst/>
      </p:bgPr>
    </p:bg>
    <p:spTree>
      <p:nvGrpSpPr>
        <p:cNvPr id="1" name=""/>
        <p:cNvGrpSpPr/>
        <p:nvPr/>
      </p:nvGrpSpPr>
      <p:grpSpPr>
        <a:xfrm>
          <a:off x="0" y="0"/>
          <a:ext cx="0" cy="0"/>
          <a:chOff x="0" y="0"/>
          <a:chExt cx="0" cy="0"/>
        </a:xfrm>
      </p:grpSpPr>
      <p:pic>
        <p:nvPicPr>
          <p:cNvPr id="7" name="Picture 6" descr="avatar_crops_CS6_cvr.png"/>
          <p:cNvPicPr>
            <a:picLocks noChangeAspect="1"/>
          </p:cNvPicPr>
          <p:nvPr/>
        </p:nvPicPr>
        <p:blipFill rotWithShape="1">
          <a:blip r:embed="rId2">
            <a:extLst>
              <a:ext uri="{28A0092B-C50C-407E-A947-70E740481C1C}">
                <a14:useLocalDpi xmlns:a14="http://schemas.microsoft.com/office/drawing/2010/main" val="0"/>
              </a:ext>
            </a:extLst>
          </a:blip>
          <a:srcRect t="3831" r="23620" b="24331"/>
          <a:stretch/>
        </p:blipFill>
        <p:spPr>
          <a:xfrm>
            <a:off x="3276038" y="18967"/>
            <a:ext cx="5867962" cy="5143501"/>
          </a:xfrm>
          <a:prstGeom prst="rect">
            <a:avLst/>
          </a:prstGeom>
        </p:spPr>
      </p:pic>
      <p:sp>
        <p:nvSpPr>
          <p:cNvPr id="6" name="Title 1"/>
          <p:cNvSpPr txBox="1">
            <a:spLocks/>
          </p:cNvSpPr>
          <p:nvPr/>
        </p:nvSpPr>
        <p:spPr>
          <a:xfrm>
            <a:off x="333755" y="192506"/>
            <a:ext cx="3853233" cy="4076536"/>
          </a:xfrm>
          <a:prstGeom prst="rect">
            <a:avLst/>
          </a:prstGeom>
        </p:spPr>
        <p:txBody>
          <a:bodyPr vert="horz" wrap="square" lIns="0" tIns="0" rIns="0" bIns="0" rtlCol="0" anchor="t" anchorCtr="0">
            <a:noAutofit/>
          </a:bodyPr>
          <a:lstStyle>
            <a:lvl1pPr algn="l" defTabSz="457200" rtl="0" eaLnBrk="1" latinLnBrk="0" hangingPunct="1">
              <a:spcBef>
                <a:spcPct val="0"/>
              </a:spcBef>
              <a:buNone/>
              <a:defRPr sz="1600" kern="1200">
                <a:solidFill>
                  <a:schemeClr val="bg1"/>
                </a:solidFill>
                <a:latin typeface="Arial"/>
                <a:ea typeface="+mj-ea"/>
                <a:cs typeface="Arial"/>
              </a:defRPr>
            </a:lvl1pPr>
          </a:lstStyle>
          <a:p>
            <a:r>
              <a:rPr lang="en-US" sz="4200" b="1" dirty="0">
                <a:solidFill>
                  <a:srgbClr val="FFFFFF"/>
                </a:solidFill>
                <a:latin typeface="Helvetica Neue"/>
                <a:ea typeface="HelvNeue Roman for IBM" charset="0"/>
                <a:cs typeface="Helvetica Neue"/>
              </a:rPr>
              <a:t>Watson</a:t>
            </a:r>
          </a:p>
          <a:p>
            <a:r>
              <a:rPr lang="en-US" sz="4200" b="1" dirty="0">
                <a:solidFill>
                  <a:srgbClr val="FFFFFF"/>
                </a:solidFill>
                <a:latin typeface="Helvetica Neue"/>
                <a:ea typeface="HelvNeue Roman for IBM" charset="0"/>
                <a:cs typeface="Helvetica Neue"/>
              </a:rPr>
              <a:t>Speech to Text</a:t>
            </a:r>
          </a:p>
        </p:txBody>
      </p:sp>
    </p:spTree>
    <p:extLst>
      <p:ext uri="{BB962C8B-B14F-4D97-AF65-F5344CB8AC3E}">
        <p14:creationId xmlns:p14="http://schemas.microsoft.com/office/powerpoint/2010/main" val="225123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Speech to Text Hands On</a:t>
            </a:r>
          </a:p>
        </p:txBody>
      </p:sp>
      <p:sp>
        <p:nvSpPr>
          <p:cNvPr id="3" name="Slide Number Placeholder 2"/>
          <p:cNvSpPr>
            <a:spLocks noGrp="1"/>
          </p:cNvSpPr>
          <p:nvPr>
            <p:ph type="sldNum" sz="quarter" idx="12"/>
          </p:nvPr>
        </p:nvSpPr>
        <p:spPr/>
        <p:txBody>
          <a:bodyPr/>
          <a:lstStyle/>
          <a:p>
            <a:fld id="{E4DBDE34-E9B5-E04F-B662-69720E4BCB53}" type="slidenum">
              <a:rPr lang="en-US" smtClean="0"/>
              <a:pPr/>
              <a:t>10</a:t>
            </a:fld>
            <a:endParaRPr lang="en-US"/>
          </a:p>
        </p:txBody>
      </p:sp>
      <p:sp>
        <p:nvSpPr>
          <p:cNvPr id="6" name="Content Placeholder 4">
            <a:extLst>
              <a:ext uri="{FF2B5EF4-FFF2-40B4-BE49-F238E27FC236}">
                <a16:creationId xmlns:a16="http://schemas.microsoft.com/office/drawing/2014/main" id="{1D1AB04F-9AA7-4DB5-9CA5-3A5877EB6993}"/>
              </a:ext>
            </a:extLst>
          </p:cNvPr>
          <p:cNvSpPr txBox="1">
            <a:spLocks/>
          </p:cNvSpPr>
          <p:nvPr/>
        </p:nvSpPr>
        <p:spPr>
          <a:xfrm>
            <a:off x="333754" y="745958"/>
            <a:ext cx="8204603" cy="398148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r>
              <a:rPr lang="en-US" sz="1200" b="1" u="sng" dirty="0"/>
              <a:t>BEFORE YOU BEGIN:</a:t>
            </a:r>
          </a:p>
          <a:p>
            <a:pPr marL="385763" indent="-385763">
              <a:spcBef>
                <a:spcPts val="450"/>
              </a:spcBef>
            </a:pPr>
            <a:r>
              <a:rPr lang="en-US" sz="1200" b="1" dirty="0"/>
              <a:t>Create instance of the service</a:t>
            </a:r>
          </a:p>
          <a:p>
            <a:pPr marL="385763" indent="-385763">
              <a:spcBef>
                <a:spcPts val="450"/>
              </a:spcBef>
            </a:pPr>
            <a:r>
              <a:rPr lang="en-US" sz="1200" dirty="0"/>
              <a:t>	Login to IBM Cloud. Go to Catalog. Select Watson under Platform. Then Select Speech To Text. </a:t>
            </a:r>
          </a:p>
          <a:p>
            <a:pPr marL="385763" indent="-385763">
              <a:spcBef>
                <a:spcPts val="450"/>
              </a:spcBef>
            </a:pPr>
            <a:r>
              <a:rPr lang="en-US" sz="1200" dirty="0"/>
              <a:t>	Give a service name, choose region, organization and space. Then click Create.</a:t>
            </a:r>
          </a:p>
          <a:p>
            <a:pPr marL="385763" indent="-385763">
              <a:spcBef>
                <a:spcPts val="450"/>
              </a:spcBef>
            </a:pPr>
            <a:r>
              <a:rPr lang="en-US" sz="1200" b="1" dirty="0"/>
              <a:t>Copy the credentials to authenticate your service instance.</a:t>
            </a:r>
          </a:p>
          <a:p>
            <a:pPr marL="385763" indent="-385763">
              <a:spcBef>
                <a:spcPts val="450"/>
              </a:spcBef>
            </a:pPr>
            <a:r>
              <a:rPr lang="en-US" sz="1200" dirty="0"/>
              <a:t>	From </a:t>
            </a:r>
            <a:r>
              <a:rPr lang="en-US" sz="1200"/>
              <a:t>your project </a:t>
            </a:r>
            <a:r>
              <a:rPr lang="en-US" sz="1200" dirty="0"/>
              <a:t>in the Developer Console, add a new credential, give a credential name then click on Add. Copy the </a:t>
            </a:r>
            <a:r>
              <a:rPr lang="en-US" sz="1200" b="1" dirty="0"/>
              <a:t>username</a:t>
            </a:r>
            <a:r>
              <a:rPr lang="en-US" sz="1200" dirty="0"/>
              <a:t>, </a:t>
            </a:r>
            <a:r>
              <a:rPr lang="en-US" sz="1200" b="1" dirty="0"/>
              <a:t>password</a:t>
            </a:r>
            <a:r>
              <a:rPr lang="en-US" sz="1200" dirty="0"/>
              <a:t>, and </a:t>
            </a:r>
            <a:r>
              <a:rPr lang="en-US" sz="1200" b="1" dirty="0" err="1"/>
              <a:t>url</a:t>
            </a:r>
            <a:r>
              <a:rPr lang="en-US" sz="1200" dirty="0"/>
              <a:t> values from the credential you created.</a:t>
            </a:r>
          </a:p>
          <a:p>
            <a:pPr marL="385763" indent="-385763">
              <a:spcBef>
                <a:spcPts val="450"/>
              </a:spcBef>
            </a:pPr>
            <a:r>
              <a:rPr lang="en-US" sz="1200" b="1" dirty="0"/>
              <a:t>Create a maven project in eclipse. File &gt; New &gt; Maven Project &gt; Create a simple project &gt; Next</a:t>
            </a:r>
          </a:p>
          <a:p>
            <a:pPr marL="385763" indent="-385763">
              <a:spcBef>
                <a:spcPts val="450"/>
              </a:spcBef>
            </a:pPr>
            <a:r>
              <a:rPr lang="en-US" sz="1200" b="1" dirty="0"/>
              <a:t>Enter group id, (ex: </a:t>
            </a:r>
            <a:r>
              <a:rPr lang="en-US" sz="1200" b="1" dirty="0" err="1"/>
              <a:t>com.acn.watson</a:t>
            </a:r>
            <a:r>
              <a:rPr lang="en-US" sz="1200" b="1" dirty="0"/>
              <a:t>) and artifact id (ex. </a:t>
            </a:r>
            <a:r>
              <a:rPr lang="en-US" sz="1200" b="1" dirty="0" err="1"/>
              <a:t>speechtotext</a:t>
            </a:r>
            <a:r>
              <a:rPr lang="en-US" sz="1200" b="1" dirty="0"/>
              <a:t>) &gt; Finish</a:t>
            </a:r>
          </a:p>
          <a:p>
            <a:pPr marL="385763" indent="-385763">
              <a:spcBef>
                <a:spcPts val="450"/>
              </a:spcBef>
            </a:pPr>
            <a:r>
              <a:rPr lang="en-US" sz="1200" b="1" dirty="0"/>
              <a:t>Check Build Path &gt; Right click on project &gt; Build path &gt; Configure Build Path &gt; Libraries &gt; Remove JRE 1.5 </a:t>
            </a:r>
          </a:p>
          <a:p>
            <a:pPr marL="385763" indent="-385763">
              <a:spcBef>
                <a:spcPts val="450"/>
              </a:spcBef>
            </a:pPr>
            <a:r>
              <a:rPr lang="en-US" sz="1200" b="1" dirty="0"/>
              <a:t>Add JRE 1.8 Library &gt; Add Library &gt; JRE System Library &gt; Next &gt; Click on Workspace Default &gt; Finish &gt; Apply &gt;Apply and Close</a:t>
            </a:r>
          </a:p>
          <a:p>
            <a:pPr marL="385763" indent="-385763">
              <a:spcBef>
                <a:spcPts val="450"/>
              </a:spcBef>
            </a:pPr>
            <a:endParaRPr lang="en-US" sz="1200" b="1" dirty="0"/>
          </a:p>
          <a:p>
            <a:pPr marL="385763" indent="-385763">
              <a:spcBef>
                <a:spcPts val="450"/>
              </a:spcBef>
            </a:pPr>
            <a:endParaRPr lang="en-US" sz="1200" b="1" dirty="0"/>
          </a:p>
          <a:p>
            <a:pPr marL="385763" indent="-385763">
              <a:spcBef>
                <a:spcPts val="450"/>
              </a:spcBef>
            </a:pPr>
            <a:endParaRPr lang="en-US" sz="1200" b="1" dirty="0"/>
          </a:p>
        </p:txBody>
      </p:sp>
    </p:spTree>
    <p:extLst>
      <p:ext uri="{BB962C8B-B14F-4D97-AF65-F5344CB8AC3E}">
        <p14:creationId xmlns:p14="http://schemas.microsoft.com/office/powerpoint/2010/main" val="1003247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Speech to Text Hands On</a:t>
            </a:r>
          </a:p>
        </p:txBody>
      </p:sp>
      <p:sp>
        <p:nvSpPr>
          <p:cNvPr id="3" name="Slide Number Placeholder 2"/>
          <p:cNvSpPr>
            <a:spLocks noGrp="1"/>
          </p:cNvSpPr>
          <p:nvPr>
            <p:ph type="sldNum" sz="quarter" idx="12"/>
          </p:nvPr>
        </p:nvSpPr>
        <p:spPr/>
        <p:txBody>
          <a:bodyPr/>
          <a:lstStyle/>
          <a:p>
            <a:fld id="{E4DBDE34-E9B5-E04F-B662-69720E4BCB53}" type="slidenum">
              <a:rPr lang="en-US" smtClean="0"/>
              <a:pPr/>
              <a:t>11</a:t>
            </a:fld>
            <a:endParaRPr lang="en-US"/>
          </a:p>
        </p:txBody>
      </p:sp>
      <p:sp>
        <p:nvSpPr>
          <p:cNvPr id="6" name="Content Placeholder 4">
            <a:extLst>
              <a:ext uri="{FF2B5EF4-FFF2-40B4-BE49-F238E27FC236}">
                <a16:creationId xmlns:a16="http://schemas.microsoft.com/office/drawing/2014/main" id="{1D1AB04F-9AA7-4DB5-9CA5-3A5877EB6993}"/>
              </a:ext>
            </a:extLst>
          </p:cNvPr>
          <p:cNvSpPr txBox="1">
            <a:spLocks/>
          </p:cNvSpPr>
          <p:nvPr/>
        </p:nvSpPr>
        <p:spPr>
          <a:xfrm>
            <a:off x="333754" y="745958"/>
            <a:ext cx="8204603" cy="398148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r>
              <a:rPr lang="en-US" sz="1200" b="1" dirty="0"/>
              <a:t>Go to </a:t>
            </a:r>
            <a:r>
              <a:rPr lang="en-US" sz="1200" b="1" dirty="0">
                <a:hlinkClick r:id="rId2"/>
              </a:rPr>
              <a:t>https://www.ibm.com/watson/developercloud/speech-to-text/api/v1/#introduction</a:t>
            </a:r>
            <a:endParaRPr lang="en-US" sz="1200" b="1" dirty="0"/>
          </a:p>
          <a:p>
            <a:pPr marL="385763" indent="-385763">
              <a:spcBef>
                <a:spcPts val="450"/>
              </a:spcBef>
            </a:pPr>
            <a:r>
              <a:rPr lang="en-US" sz="1200" b="1" dirty="0"/>
              <a:t>Copy Maven dependency in pom.xml</a:t>
            </a:r>
          </a:p>
          <a:p>
            <a:pPr marL="385763" indent="-385763">
              <a:spcBef>
                <a:spcPts val="450"/>
              </a:spcBef>
            </a:pPr>
            <a:endParaRPr lang="en-US" sz="1200" b="1" dirty="0"/>
          </a:p>
          <a:p>
            <a:pPr marL="385763" indent="-385763">
              <a:spcBef>
                <a:spcPts val="450"/>
              </a:spcBef>
            </a:pPr>
            <a:endParaRPr lang="en-US" sz="1200" b="1" dirty="0"/>
          </a:p>
          <a:p>
            <a:pPr marL="385763" indent="-385763">
              <a:spcBef>
                <a:spcPts val="450"/>
              </a:spcBef>
            </a:pPr>
            <a:endParaRPr lang="en-US" sz="1200" b="1" dirty="0"/>
          </a:p>
          <a:p>
            <a:pPr marL="385763" indent="-385763">
              <a:spcBef>
                <a:spcPts val="450"/>
              </a:spcBef>
            </a:pPr>
            <a:endParaRPr lang="en-US" sz="1200" b="1" dirty="0"/>
          </a:p>
          <a:p>
            <a:pPr marL="385763" indent="-385763">
              <a:spcBef>
                <a:spcPts val="450"/>
              </a:spcBef>
            </a:pPr>
            <a:r>
              <a:rPr lang="en-US" sz="1200" b="1" dirty="0"/>
              <a:t>Add main class &gt; Right click on </a:t>
            </a:r>
            <a:r>
              <a:rPr lang="en-US" sz="1200" b="1" dirty="0" err="1"/>
              <a:t>src</a:t>
            </a:r>
            <a:r>
              <a:rPr lang="en-US" sz="1200" b="1" dirty="0"/>
              <a:t>/main/java &gt; Give a class name &gt; under Which method stubs would you like to create? Tick public static void main(String[] </a:t>
            </a:r>
            <a:r>
              <a:rPr lang="en-US" sz="1200" b="1" dirty="0" err="1"/>
              <a:t>args</a:t>
            </a:r>
            <a:r>
              <a:rPr lang="en-US" sz="1200" b="1" dirty="0"/>
              <a:t>) &gt; Click on Finish</a:t>
            </a:r>
          </a:p>
          <a:p>
            <a:pPr marL="385763" indent="-385763">
              <a:spcBef>
                <a:spcPts val="450"/>
              </a:spcBef>
            </a:pPr>
            <a:r>
              <a:rPr lang="en-US" sz="1200" b="1" dirty="0"/>
              <a:t>On the </a:t>
            </a:r>
            <a:r>
              <a:rPr lang="en-US" sz="1200" b="1" dirty="0" err="1"/>
              <a:t>api</a:t>
            </a:r>
            <a:r>
              <a:rPr lang="en-US" sz="1200" b="1" dirty="0"/>
              <a:t> website &gt; Click Recognize audio under </a:t>
            </a:r>
            <a:r>
              <a:rPr lang="en-US" sz="1200" b="1" dirty="0" err="1"/>
              <a:t>WebSockets</a:t>
            </a:r>
            <a:endParaRPr lang="en-US" sz="1200" b="1" dirty="0"/>
          </a:p>
          <a:p>
            <a:pPr marL="385763" indent="-385763">
              <a:spcBef>
                <a:spcPts val="450"/>
              </a:spcBef>
            </a:pPr>
            <a:endParaRPr lang="en-US" sz="1200" b="1" dirty="0"/>
          </a:p>
          <a:p>
            <a:pPr marL="385763" indent="-385763">
              <a:spcBef>
                <a:spcPts val="450"/>
              </a:spcBef>
            </a:pPr>
            <a:r>
              <a:rPr lang="en-US" sz="1200" b="1" dirty="0"/>
              <a:t>Download the sample audio </a:t>
            </a:r>
            <a:r>
              <a:rPr lang="en-US" sz="1200" b="1" dirty="0" err="1"/>
              <a:t>flac</a:t>
            </a:r>
            <a:r>
              <a:rPr lang="en-US" sz="1200" b="1" dirty="0"/>
              <a:t> file (audio-</a:t>
            </a:r>
            <a:r>
              <a:rPr lang="en-US" sz="1200" b="1" dirty="0" err="1"/>
              <a:t>file.flac</a:t>
            </a:r>
            <a:r>
              <a:rPr lang="en-US" sz="1200" b="1" dirty="0"/>
              <a:t>) &gt; then put it in the project folder</a:t>
            </a:r>
          </a:p>
        </p:txBody>
      </p:sp>
      <p:pic>
        <p:nvPicPr>
          <p:cNvPr id="4" name="Picture 3">
            <a:extLst>
              <a:ext uri="{FF2B5EF4-FFF2-40B4-BE49-F238E27FC236}">
                <a16:creationId xmlns:a16="http://schemas.microsoft.com/office/drawing/2014/main" id="{A8528F95-7B56-42EE-8C42-98E9BEAC8E13}"/>
              </a:ext>
            </a:extLst>
          </p:cNvPr>
          <p:cNvPicPr>
            <a:picLocks noChangeAspect="1"/>
          </p:cNvPicPr>
          <p:nvPr/>
        </p:nvPicPr>
        <p:blipFill>
          <a:blip r:embed="rId3"/>
          <a:stretch>
            <a:fillRect/>
          </a:stretch>
        </p:blipFill>
        <p:spPr>
          <a:xfrm>
            <a:off x="333755" y="1355557"/>
            <a:ext cx="3851265" cy="1499686"/>
          </a:xfrm>
          <a:prstGeom prst="rect">
            <a:avLst/>
          </a:prstGeom>
        </p:spPr>
      </p:pic>
      <p:pic>
        <p:nvPicPr>
          <p:cNvPr id="5" name="Picture 4">
            <a:extLst>
              <a:ext uri="{FF2B5EF4-FFF2-40B4-BE49-F238E27FC236}">
                <a16:creationId xmlns:a16="http://schemas.microsoft.com/office/drawing/2014/main" id="{03496CE0-0FAB-4973-9CA9-41C2A2DEF056}"/>
              </a:ext>
            </a:extLst>
          </p:cNvPr>
          <p:cNvPicPr>
            <a:picLocks noChangeAspect="1"/>
          </p:cNvPicPr>
          <p:nvPr/>
        </p:nvPicPr>
        <p:blipFill>
          <a:blip r:embed="rId4"/>
          <a:stretch>
            <a:fillRect/>
          </a:stretch>
        </p:blipFill>
        <p:spPr>
          <a:xfrm>
            <a:off x="544067" y="3761873"/>
            <a:ext cx="1533525" cy="571500"/>
          </a:xfrm>
          <a:prstGeom prst="rect">
            <a:avLst/>
          </a:prstGeom>
        </p:spPr>
      </p:pic>
    </p:spTree>
    <p:extLst>
      <p:ext uri="{BB962C8B-B14F-4D97-AF65-F5344CB8AC3E}">
        <p14:creationId xmlns:p14="http://schemas.microsoft.com/office/powerpoint/2010/main" val="1070923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Speech to Text Hands On</a:t>
            </a:r>
          </a:p>
        </p:txBody>
      </p:sp>
      <p:sp>
        <p:nvSpPr>
          <p:cNvPr id="3" name="Slide Number Placeholder 2"/>
          <p:cNvSpPr>
            <a:spLocks noGrp="1"/>
          </p:cNvSpPr>
          <p:nvPr>
            <p:ph type="sldNum" sz="quarter" idx="12"/>
          </p:nvPr>
        </p:nvSpPr>
        <p:spPr/>
        <p:txBody>
          <a:bodyPr/>
          <a:lstStyle/>
          <a:p>
            <a:fld id="{E4DBDE34-E9B5-E04F-B662-69720E4BCB53}" type="slidenum">
              <a:rPr lang="en-US" smtClean="0"/>
              <a:pPr/>
              <a:t>12</a:t>
            </a:fld>
            <a:endParaRPr lang="en-US"/>
          </a:p>
        </p:txBody>
      </p:sp>
      <p:sp>
        <p:nvSpPr>
          <p:cNvPr id="6" name="Content Placeholder 4">
            <a:extLst>
              <a:ext uri="{FF2B5EF4-FFF2-40B4-BE49-F238E27FC236}">
                <a16:creationId xmlns:a16="http://schemas.microsoft.com/office/drawing/2014/main" id="{1D1AB04F-9AA7-4DB5-9CA5-3A5877EB6993}"/>
              </a:ext>
            </a:extLst>
          </p:cNvPr>
          <p:cNvSpPr txBox="1">
            <a:spLocks/>
          </p:cNvSpPr>
          <p:nvPr/>
        </p:nvSpPr>
        <p:spPr>
          <a:xfrm>
            <a:off x="333754" y="745958"/>
            <a:ext cx="8204603" cy="398148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r>
              <a:rPr lang="en-US" sz="1200" b="1" dirty="0"/>
              <a:t>Copy the code in the main method:</a:t>
            </a:r>
          </a:p>
          <a:p>
            <a:pPr marL="385763" indent="-385763">
              <a:spcBef>
                <a:spcPts val="450"/>
              </a:spcBef>
            </a:pPr>
            <a:endParaRPr lang="en-US" sz="1200" b="1" dirty="0"/>
          </a:p>
        </p:txBody>
      </p:sp>
      <p:pic>
        <p:nvPicPr>
          <p:cNvPr id="7" name="Picture 6">
            <a:extLst>
              <a:ext uri="{FF2B5EF4-FFF2-40B4-BE49-F238E27FC236}">
                <a16:creationId xmlns:a16="http://schemas.microsoft.com/office/drawing/2014/main" id="{F0AE42CC-A359-45E6-B4FE-45136ECCC766}"/>
              </a:ext>
            </a:extLst>
          </p:cNvPr>
          <p:cNvPicPr>
            <a:picLocks noChangeAspect="1"/>
          </p:cNvPicPr>
          <p:nvPr/>
        </p:nvPicPr>
        <p:blipFill>
          <a:blip r:embed="rId2"/>
          <a:stretch>
            <a:fillRect/>
          </a:stretch>
        </p:blipFill>
        <p:spPr>
          <a:xfrm>
            <a:off x="3127652" y="745958"/>
            <a:ext cx="4171506" cy="4089309"/>
          </a:xfrm>
          <a:prstGeom prst="rect">
            <a:avLst/>
          </a:prstGeom>
        </p:spPr>
      </p:pic>
    </p:spTree>
    <p:extLst>
      <p:ext uri="{BB962C8B-B14F-4D97-AF65-F5344CB8AC3E}">
        <p14:creationId xmlns:p14="http://schemas.microsoft.com/office/powerpoint/2010/main" val="2955434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Speech to Text Hands On</a:t>
            </a:r>
          </a:p>
        </p:txBody>
      </p:sp>
      <p:sp>
        <p:nvSpPr>
          <p:cNvPr id="3" name="Slide Number Placeholder 2"/>
          <p:cNvSpPr>
            <a:spLocks noGrp="1"/>
          </p:cNvSpPr>
          <p:nvPr>
            <p:ph type="sldNum" sz="quarter" idx="12"/>
          </p:nvPr>
        </p:nvSpPr>
        <p:spPr/>
        <p:txBody>
          <a:bodyPr/>
          <a:lstStyle/>
          <a:p>
            <a:fld id="{E4DBDE34-E9B5-E04F-B662-69720E4BCB53}" type="slidenum">
              <a:rPr lang="en-US" smtClean="0"/>
              <a:pPr/>
              <a:t>13</a:t>
            </a:fld>
            <a:endParaRPr lang="en-US"/>
          </a:p>
        </p:txBody>
      </p:sp>
      <p:sp>
        <p:nvSpPr>
          <p:cNvPr id="6" name="Content Placeholder 4">
            <a:extLst>
              <a:ext uri="{FF2B5EF4-FFF2-40B4-BE49-F238E27FC236}">
                <a16:creationId xmlns:a16="http://schemas.microsoft.com/office/drawing/2014/main" id="{1D1AB04F-9AA7-4DB5-9CA5-3A5877EB6993}"/>
              </a:ext>
            </a:extLst>
          </p:cNvPr>
          <p:cNvSpPr txBox="1">
            <a:spLocks/>
          </p:cNvSpPr>
          <p:nvPr/>
        </p:nvSpPr>
        <p:spPr>
          <a:xfrm>
            <a:off x="333754" y="745958"/>
            <a:ext cx="8204603" cy="398148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r>
              <a:rPr lang="en-US" sz="1200" b="1" dirty="0"/>
              <a:t>Import all necessary libraries </a:t>
            </a:r>
          </a:p>
          <a:p>
            <a:pPr marL="385763" indent="-385763">
              <a:spcBef>
                <a:spcPts val="450"/>
              </a:spcBef>
            </a:pPr>
            <a:r>
              <a:rPr lang="en-US" sz="1200" b="1" dirty="0"/>
              <a:t>Copy and change the username, password based on the speech to text service credentials.</a:t>
            </a:r>
          </a:p>
          <a:p>
            <a:pPr marL="385763" indent="-385763">
              <a:spcBef>
                <a:spcPts val="450"/>
              </a:spcBef>
            </a:pPr>
            <a:r>
              <a:rPr lang="en-US" sz="1200" b="1" dirty="0"/>
              <a:t>Sample credentials:</a:t>
            </a:r>
          </a:p>
          <a:p>
            <a:pPr marL="385763" indent="-385763">
              <a:spcBef>
                <a:spcPts val="450"/>
              </a:spcBef>
            </a:pPr>
            <a:endParaRPr lang="en-US" sz="1200" b="1" dirty="0"/>
          </a:p>
          <a:p>
            <a:pPr marL="385763" indent="-385763">
              <a:spcBef>
                <a:spcPts val="450"/>
              </a:spcBef>
            </a:pPr>
            <a:endParaRPr lang="en-US" sz="1200" b="1" dirty="0"/>
          </a:p>
          <a:p>
            <a:pPr marL="385763" indent="-385763">
              <a:spcBef>
                <a:spcPts val="450"/>
              </a:spcBef>
            </a:pPr>
            <a:endParaRPr lang="en-US" sz="1200" b="1" dirty="0"/>
          </a:p>
          <a:p>
            <a:pPr marL="385763" indent="-385763">
              <a:spcBef>
                <a:spcPts val="450"/>
              </a:spcBef>
            </a:pPr>
            <a:endParaRPr lang="en-US" sz="1200" b="1" dirty="0"/>
          </a:p>
          <a:p>
            <a:pPr marL="385763" indent="-385763">
              <a:spcBef>
                <a:spcPts val="450"/>
              </a:spcBef>
            </a:pPr>
            <a:endParaRPr lang="en-US" sz="1200" b="1" dirty="0"/>
          </a:p>
          <a:p>
            <a:pPr marL="385763" indent="-385763">
              <a:spcBef>
                <a:spcPts val="450"/>
              </a:spcBef>
            </a:pPr>
            <a:endParaRPr lang="en-US" sz="1200" b="1" dirty="0"/>
          </a:p>
          <a:p>
            <a:pPr marL="385763" indent="-385763">
              <a:spcBef>
                <a:spcPts val="450"/>
              </a:spcBef>
            </a:pPr>
            <a:endParaRPr lang="en-US" sz="1200" b="1" dirty="0"/>
          </a:p>
          <a:p>
            <a:pPr marL="385763" indent="-385763">
              <a:spcBef>
                <a:spcPts val="450"/>
              </a:spcBef>
            </a:pPr>
            <a:r>
              <a:rPr lang="en-US" sz="1200" b="1" dirty="0"/>
              <a:t>Right click on your project then run as java application.</a:t>
            </a:r>
          </a:p>
          <a:p>
            <a:pPr marL="385763" indent="-385763">
              <a:spcBef>
                <a:spcPts val="450"/>
              </a:spcBef>
            </a:pPr>
            <a:endParaRPr lang="en-US" sz="1200" b="1" dirty="0"/>
          </a:p>
        </p:txBody>
      </p:sp>
      <p:pic>
        <p:nvPicPr>
          <p:cNvPr id="4" name="Picture 3">
            <a:extLst>
              <a:ext uri="{FF2B5EF4-FFF2-40B4-BE49-F238E27FC236}">
                <a16:creationId xmlns:a16="http://schemas.microsoft.com/office/drawing/2014/main" id="{EED0ADF1-000E-48F1-9B69-B220EDB5F2FD}"/>
              </a:ext>
            </a:extLst>
          </p:cNvPr>
          <p:cNvPicPr>
            <a:picLocks noChangeAspect="1"/>
          </p:cNvPicPr>
          <p:nvPr/>
        </p:nvPicPr>
        <p:blipFill>
          <a:blip r:embed="rId2"/>
          <a:stretch>
            <a:fillRect/>
          </a:stretch>
        </p:blipFill>
        <p:spPr>
          <a:xfrm>
            <a:off x="333753" y="1837776"/>
            <a:ext cx="8061158" cy="1547483"/>
          </a:xfrm>
          <a:prstGeom prst="rect">
            <a:avLst/>
          </a:prstGeom>
        </p:spPr>
      </p:pic>
      <p:pic>
        <p:nvPicPr>
          <p:cNvPr id="5" name="Picture 4">
            <a:extLst>
              <a:ext uri="{FF2B5EF4-FFF2-40B4-BE49-F238E27FC236}">
                <a16:creationId xmlns:a16="http://schemas.microsoft.com/office/drawing/2014/main" id="{7F3CF505-1DA5-4F0A-B7C4-17279F2ADE03}"/>
              </a:ext>
            </a:extLst>
          </p:cNvPr>
          <p:cNvPicPr>
            <a:picLocks noChangeAspect="1"/>
          </p:cNvPicPr>
          <p:nvPr/>
        </p:nvPicPr>
        <p:blipFill>
          <a:blip r:embed="rId3"/>
          <a:stretch>
            <a:fillRect/>
          </a:stretch>
        </p:blipFill>
        <p:spPr>
          <a:xfrm>
            <a:off x="438911" y="3682990"/>
            <a:ext cx="6315075" cy="590550"/>
          </a:xfrm>
          <a:prstGeom prst="rect">
            <a:avLst/>
          </a:prstGeom>
        </p:spPr>
      </p:pic>
    </p:spTree>
    <p:extLst>
      <p:ext uri="{BB962C8B-B14F-4D97-AF65-F5344CB8AC3E}">
        <p14:creationId xmlns:p14="http://schemas.microsoft.com/office/powerpoint/2010/main" val="2854801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Speech to Text Hands On</a:t>
            </a:r>
          </a:p>
        </p:txBody>
      </p:sp>
      <p:sp>
        <p:nvSpPr>
          <p:cNvPr id="3" name="Slide Number Placeholder 2"/>
          <p:cNvSpPr>
            <a:spLocks noGrp="1"/>
          </p:cNvSpPr>
          <p:nvPr>
            <p:ph type="sldNum" sz="quarter" idx="12"/>
          </p:nvPr>
        </p:nvSpPr>
        <p:spPr/>
        <p:txBody>
          <a:bodyPr/>
          <a:lstStyle/>
          <a:p>
            <a:fld id="{E4DBDE34-E9B5-E04F-B662-69720E4BCB53}" type="slidenum">
              <a:rPr lang="en-US" smtClean="0"/>
              <a:pPr/>
              <a:t>14</a:t>
            </a:fld>
            <a:endParaRPr lang="en-US"/>
          </a:p>
        </p:txBody>
      </p:sp>
      <p:sp>
        <p:nvSpPr>
          <p:cNvPr id="6" name="Content Placeholder 4">
            <a:extLst>
              <a:ext uri="{FF2B5EF4-FFF2-40B4-BE49-F238E27FC236}">
                <a16:creationId xmlns:a16="http://schemas.microsoft.com/office/drawing/2014/main" id="{1D1AB04F-9AA7-4DB5-9CA5-3A5877EB6993}"/>
              </a:ext>
            </a:extLst>
          </p:cNvPr>
          <p:cNvSpPr txBox="1">
            <a:spLocks/>
          </p:cNvSpPr>
          <p:nvPr/>
        </p:nvSpPr>
        <p:spPr>
          <a:xfrm>
            <a:off x="333754" y="745958"/>
            <a:ext cx="8204603" cy="3981489"/>
          </a:xfrm>
          <a:prstGeom prst="rect">
            <a:avLst/>
          </a:prstGeom>
        </p:spPr>
        <p:txBody>
          <a:bodyPr lIns="0" tIns="0" rIns="0" bIns="0" numCol="2"/>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r>
              <a:rPr lang="en-US" sz="1000" b="1" dirty="0"/>
              <a:t>Sample result:</a:t>
            </a:r>
          </a:p>
          <a:p>
            <a:pPr marL="385763" indent="-385763">
              <a:spcBef>
                <a:spcPts val="450"/>
              </a:spcBef>
            </a:pPr>
            <a:endParaRPr lang="en-US" sz="1000" b="1" dirty="0"/>
          </a:p>
        </p:txBody>
      </p:sp>
      <p:pic>
        <p:nvPicPr>
          <p:cNvPr id="7" name="Picture 6">
            <a:extLst>
              <a:ext uri="{FF2B5EF4-FFF2-40B4-BE49-F238E27FC236}">
                <a16:creationId xmlns:a16="http://schemas.microsoft.com/office/drawing/2014/main" id="{9CB3A5AD-75EA-49A5-8679-B51B4705234E}"/>
              </a:ext>
            </a:extLst>
          </p:cNvPr>
          <p:cNvPicPr>
            <a:picLocks noChangeAspect="1"/>
          </p:cNvPicPr>
          <p:nvPr/>
        </p:nvPicPr>
        <p:blipFill>
          <a:blip r:embed="rId2"/>
          <a:stretch>
            <a:fillRect/>
          </a:stretch>
        </p:blipFill>
        <p:spPr>
          <a:xfrm>
            <a:off x="333755" y="1006609"/>
            <a:ext cx="5763299" cy="3922007"/>
          </a:xfrm>
          <a:prstGeom prst="rect">
            <a:avLst/>
          </a:prstGeom>
        </p:spPr>
      </p:pic>
    </p:spTree>
    <p:extLst>
      <p:ext uri="{BB962C8B-B14F-4D97-AF65-F5344CB8AC3E}">
        <p14:creationId xmlns:p14="http://schemas.microsoft.com/office/powerpoint/2010/main" val="3112765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Speech To Text References</a:t>
            </a:r>
          </a:p>
        </p:txBody>
      </p:sp>
      <p:sp>
        <p:nvSpPr>
          <p:cNvPr id="3" name="Slide Number Placeholder 2"/>
          <p:cNvSpPr>
            <a:spLocks noGrp="1"/>
          </p:cNvSpPr>
          <p:nvPr>
            <p:ph type="sldNum" sz="quarter" idx="12"/>
          </p:nvPr>
        </p:nvSpPr>
        <p:spPr/>
        <p:txBody>
          <a:bodyPr/>
          <a:lstStyle/>
          <a:p>
            <a:fld id="{E4DBDE34-E9B5-E04F-B662-69720E4BCB53}" type="slidenum">
              <a:rPr lang="en-US" smtClean="0"/>
              <a:pPr/>
              <a:t>15</a:t>
            </a:fld>
            <a:endParaRPr lang="en-US"/>
          </a:p>
        </p:txBody>
      </p:sp>
      <p:sp>
        <p:nvSpPr>
          <p:cNvPr id="4" name="Content Placeholder 3"/>
          <p:cNvSpPr>
            <a:spLocks noGrp="1"/>
          </p:cNvSpPr>
          <p:nvPr>
            <p:ph sz="quarter" idx="13"/>
          </p:nvPr>
        </p:nvSpPr>
        <p:spPr>
          <a:xfrm>
            <a:off x="333754" y="1187117"/>
            <a:ext cx="8347108" cy="3266130"/>
          </a:xfrm>
        </p:spPr>
        <p:txBody>
          <a:bodyPr/>
          <a:lstStyle/>
          <a:p>
            <a:r>
              <a:rPr lang="en-US" dirty="0"/>
              <a:t>About Speech to Text:</a:t>
            </a:r>
          </a:p>
          <a:p>
            <a:r>
              <a:rPr lang="en-US" dirty="0">
                <a:hlinkClick r:id="rId2"/>
              </a:rPr>
              <a:t>https://console.bluemix.net/docs/services/speech-to-text/index.html#about</a:t>
            </a:r>
            <a:endParaRPr lang="en-US" dirty="0"/>
          </a:p>
          <a:p>
            <a:r>
              <a:rPr lang="en-US" dirty="0"/>
              <a:t>Getting Started Tutorial:</a:t>
            </a:r>
          </a:p>
          <a:p>
            <a:r>
              <a:rPr lang="en-US" dirty="0">
                <a:hlinkClick r:id="rId3"/>
              </a:rPr>
              <a:t>https://console.bluemix.net/docs/services/speech-to-text/getting-started.html#gettingStarted</a:t>
            </a:r>
            <a:endParaRPr lang="en-US" dirty="0"/>
          </a:p>
          <a:p>
            <a:r>
              <a:rPr lang="en-US" dirty="0"/>
              <a:t>API:</a:t>
            </a:r>
          </a:p>
          <a:p>
            <a:r>
              <a:rPr lang="en-US" dirty="0">
                <a:hlinkClick r:id="rId4"/>
              </a:rPr>
              <a:t>https://www.ibm.com/watson/developercloud/speech-to-text/api/v1/</a:t>
            </a:r>
            <a:endParaRPr lang="en-US" dirty="0"/>
          </a:p>
          <a:p>
            <a:endParaRPr lang="en-US" b="1" dirty="0"/>
          </a:p>
        </p:txBody>
      </p:sp>
    </p:spTree>
    <p:extLst>
      <p:ext uri="{BB962C8B-B14F-4D97-AF65-F5344CB8AC3E}">
        <p14:creationId xmlns:p14="http://schemas.microsoft.com/office/powerpoint/2010/main" val="6398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585858"/>
                </a:solidFill>
              </a:rPr>
              <a:t>Agenda</a:t>
            </a:r>
          </a:p>
        </p:txBody>
      </p:sp>
      <p:sp>
        <p:nvSpPr>
          <p:cNvPr id="4" name="Slide Number Placeholder 3"/>
          <p:cNvSpPr>
            <a:spLocks noGrp="1"/>
          </p:cNvSpPr>
          <p:nvPr>
            <p:ph type="sldNum" sz="quarter" idx="12"/>
          </p:nvPr>
        </p:nvSpPr>
        <p:spPr/>
        <p:txBody>
          <a:bodyPr/>
          <a:lstStyle/>
          <a:p>
            <a:fld id="{E4DBDE34-E9B5-E04F-B662-69720E4BCB53}" type="slidenum">
              <a:rPr lang="en-US" noProof="0" smtClean="0"/>
              <a:t>2</a:t>
            </a:fld>
            <a:endParaRPr lang="en-US" noProof="0"/>
          </a:p>
        </p:txBody>
      </p:sp>
      <p:sp>
        <p:nvSpPr>
          <p:cNvPr id="5" name="Content Placeholder 4"/>
          <p:cNvSpPr>
            <a:spLocks noGrp="1"/>
          </p:cNvSpPr>
          <p:nvPr>
            <p:ph sz="quarter" idx="13"/>
          </p:nvPr>
        </p:nvSpPr>
        <p:spPr>
          <a:xfrm>
            <a:off x="333754" y="916998"/>
            <a:ext cx="8204603" cy="3810449"/>
          </a:xfrm>
        </p:spPr>
        <p:txBody>
          <a:bodyPr/>
          <a:lstStyle/>
          <a:p>
            <a:pPr marL="342900" indent="-342900">
              <a:lnSpc>
                <a:spcPts val="2160"/>
              </a:lnSpc>
              <a:buFontTx/>
              <a:buChar char="-"/>
            </a:pPr>
            <a:r>
              <a:rPr lang="en-GB" sz="2000" dirty="0">
                <a:solidFill>
                  <a:srgbClr val="585858"/>
                </a:solidFill>
              </a:rPr>
              <a:t>Speech </a:t>
            </a:r>
            <a:r>
              <a:rPr lang="en-GB" sz="2000" dirty="0"/>
              <a:t>to Text </a:t>
            </a:r>
            <a:r>
              <a:rPr lang="en-GB" sz="2000" dirty="0">
                <a:solidFill>
                  <a:srgbClr val="585858"/>
                </a:solidFill>
              </a:rPr>
              <a:t>Introduction </a:t>
            </a:r>
          </a:p>
          <a:p>
            <a:pPr marL="342900" indent="-342900">
              <a:lnSpc>
                <a:spcPts val="2160"/>
              </a:lnSpc>
              <a:buFontTx/>
              <a:buChar char="-"/>
            </a:pPr>
            <a:r>
              <a:rPr lang="en-GB" sz="2000" dirty="0"/>
              <a:t>K</a:t>
            </a:r>
            <a:r>
              <a:rPr lang="en-GB" sz="2000" dirty="0">
                <a:solidFill>
                  <a:srgbClr val="585858"/>
                </a:solidFill>
              </a:rPr>
              <a:t>ey concepts</a:t>
            </a:r>
          </a:p>
          <a:p>
            <a:pPr marL="342900" indent="-342900">
              <a:lnSpc>
                <a:spcPts val="2160"/>
              </a:lnSpc>
              <a:buFontTx/>
              <a:buChar char="-"/>
            </a:pPr>
            <a:r>
              <a:rPr lang="en-GB" sz="2000" dirty="0" err="1"/>
              <a:t>Usecase</a:t>
            </a:r>
            <a:r>
              <a:rPr lang="en-GB" sz="2000" dirty="0"/>
              <a:t> </a:t>
            </a:r>
          </a:p>
          <a:p>
            <a:pPr marL="342900" indent="-342900">
              <a:lnSpc>
                <a:spcPts val="2160"/>
              </a:lnSpc>
              <a:buFontTx/>
              <a:buChar char="-"/>
            </a:pPr>
            <a:r>
              <a:rPr lang="en-GB" sz="2000" dirty="0"/>
              <a:t>Hands on</a:t>
            </a:r>
          </a:p>
          <a:p>
            <a:pPr marL="342900" indent="-342900">
              <a:lnSpc>
                <a:spcPts val="2160"/>
              </a:lnSpc>
              <a:buFontTx/>
              <a:buChar char="-"/>
            </a:pPr>
            <a:r>
              <a:rPr lang="en-GB" sz="2000" dirty="0"/>
              <a:t>References</a:t>
            </a:r>
          </a:p>
          <a:p>
            <a:pPr>
              <a:lnSpc>
                <a:spcPts val="2160"/>
              </a:lnSpc>
            </a:pPr>
            <a:endParaRPr lang="en-GB" sz="2000" dirty="0">
              <a:solidFill>
                <a:srgbClr val="585858"/>
              </a:solidFill>
            </a:endParaRPr>
          </a:p>
          <a:p>
            <a:pPr marL="342900" indent="-342900">
              <a:lnSpc>
                <a:spcPts val="2160"/>
              </a:lnSpc>
              <a:buFontTx/>
              <a:buChar char="-"/>
            </a:pPr>
            <a:endParaRPr lang="en-GB" sz="2000" dirty="0">
              <a:solidFill>
                <a:srgbClr val="585858"/>
              </a:solidFill>
            </a:endParaRPr>
          </a:p>
          <a:p>
            <a:pPr>
              <a:lnSpc>
                <a:spcPts val="2160"/>
              </a:lnSpc>
            </a:pPr>
            <a:endParaRPr lang="en-GB" sz="2000" dirty="0">
              <a:solidFill>
                <a:srgbClr val="585858"/>
              </a:solidFill>
            </a:endParaRPr>
          </a:p>
        </p:txBody>
      </p:sp>
    </p:spTree>
    <p:extLst>
      <p:ext uri="{BB962C8B-B14F-4D97-AF65-F5344CB8AC3E}">
        <p14:creationId xmlns:p14="http://schemas.microsoft.com/office/powerpoint/2010/main" val="1629323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755" y="320496"/>
            <a:ext cx="8263980" cy="695131"/>
          </a:xfrm>
        </p:spPr>
        <p:txBody>
          <a:bodyPr/>
          <a:lstStyle/>
          <a:p>
            <a:r>
              <a:rPr lang="en-US" dirty="0"/>
              <a:t>Speech to Text Introduction</a:t>
            </a:r>
          </a:p>
        </p:txBody>
      </p:sp>
      <p:sp>
        <p:nvSpPr>
          <p:cNvPr id="3" name="Slide Number Placeholder 2"/>
          <p:cNvSpPr>
            <a:spLocks noGrp="1"/>
          </p:cNvSpPr>
          <p:nvPr>
            <p:ph type="sldNum" sz="quarter" idx="12"/>
          </p:nvPr>
        </p:nvSpPr>
        <p:spPr/>
        <p:txBody>
          <a:bodyPr/>
          <a:lstStyle/>
          <a:p>
            <a:fld id="{E4DBDE34-E9B5-E04F-B662-69720E4BCB53}" type="slidenum">
              <a:rPr lang="en-US" smtClean="0"/>
              <a:pPr/>
              <a:t>3</a:t>
            </a:fld>
            <a:endParaRPr lang="en-US"/>
          </a:p>
        </p:txBody>
      </p:sp>
      <p:sp>
        <p:nvSpPr>
          <p:cNvPr id="7" name="Content Placeholder 4"/>
          <p:cNvSpPr txBox="1">
            <a:spLocks/>
          </p:cNvSpPr>
          <p:nvPr/>
        </p:nvSpPr>
        <p:spPr>
          <a:xfrm>
            <a:off x="5190555" y="1264950"/>
            <a:ext cx="3644687" cy="3368842"/>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charset="0"/>
              <a:buChar char="•"/>
            </a:pPr>
            <a:endParaRPr lang="en-US" dirty="0">
              <a:solidFill>
                <a:srgbClr val="464646"/>
              </a:solidFill>
            </a:endParaRPr>
          </a:p>
        </p:txBody>
      </p:sp>
      <p:sp>
        <p:nvSpPr>
          <p:cNvPr id="8" name="Content Placeholder 4">
            <a:extLst>
              <a:ext uri="{FF2B5EF4-FFF2-40B4-BE49-F238E27FC236}">
                <a16:creationId xmlns:a16="http://schemas.microsoft.com/office/drawing/2014/main" id="{DE8A877F-E639-4376-BED6-71730973C7E1}"/>
              </a:ext>
            </a:extLst>
          </p:cNvPr>
          <p:cNvSpPr txBox="1">
            <a:spLocks/>
          </p:cNvSpPr>
          <p:nvPr/>
        </p:nvSpPr>
        <p:spPr>
          <a:xfrm>
            <a:off x="333754" y="916998"/>
            <a:ext cx="8204603" cy="381044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r>
              <a:rPr lang="en-US" sz="2000" dirty="0"/>
              <a:t>      - transcribes audio to text to enable speech transcription capabilities for applications. It converts the human voice into written words. It can be used in any application where speech or audio files are used as input and in which text is the desired output.</a:t>
            </a:r>
          </a:p>
          <a:p>
            <a:pPr marL="385763" indent="-385763">
              <a:spcBef>
                <a:spcPts val="450"/>
              </a:spcBef>
            </a:pPr>
            <a:r>
              <a:rPr lang="en-US" sz="2000" dirty="0"/>
              <a:t>	- provides Application Programming Interfaces (APIs) that let you add speech transcription capabilities to your applications. To transcribe the human voice accurately, the service leverages machine intelligence to combine information about grammar and language structure with knowledge of the composition of the audio signal. The service continuously returns and retroactively updates a transcription as more speech is heard.</a:t>
            </a:r>
          </a:p>
        </p:txBody>
      </p:sp>
    </p:spTree>
    <p:extLst>
      <p:ext uri="{BB962C8B-B14F-4D97-AF65-F5344CB8AC3E}">
        <p14:creationId xmlns:p14="http://schemas.microsoft.com/office/powerpoint/2010/main" val="609985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755" y="320496"/>
            <a:ext cx="8263980" cy="695131"/>
          </a:xfrm>
        </p:spPr>
        <p:txBody>
          <a:bodyPr/>
          <a:lstStyle/>
          <a:p>
            <a:r>
              <a:rPr lang="en-US" dirty="0"/>
              <a:t>Speech to Text Concepts</a:t>
            </a:r>
          </a:p>
        </p:txBody>
      </p:sp>
      <p:sp>
        <p:nvSpPr>
          <p:cNvPr id="3" name="Slide Number Placeholder 2"/>
          <p:cNvSpPr>
            <a:spLocks noGrp="1"/>
          </p:cNvSpPr>
          <p:nvPr>
            <p:ph type="sldNum" sz="quarter" idx="12"/>
          </p:nvPr>
        </p:nvSpPr>
        <p:spPr/>
        <p:txBody>
          <a:bodyPr/>
          <a:lstStyle/>
          <a:p>
            <a:fld id="{E4DBDE34-E9B5-E04F-B662-69720E4BCB53}" type="slidenum">
              <a:rPr lang="en-US" smtClean="0"/>
              <a:pPr/>
              <a:t>4</a:t>
            </a:fld>
            <a:endParaRPr lang="en-US"/>
          </a:p>
        </p:txBody>
      </p:sp>
      <p:sp>
        <p:nvSpPr>
          <p:cNvPr id="7" name="Content Placeholder 4"/>
          <p:cNvSpPr txBox="1">
            <a:spLocks/>
          </p:cNvSpPr>
          <p:nvPr/>
        </p:nvSpPr>
        <p:spPr>
          <a:xfrm>
            <a:off x="5190555" y="1264950"/>
            <a:ext cx="3644687" cy="3368842"/>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charset="0"/>
              <a:buChar char="•"/>
            </a:pPr>
            <a:endParaRPr lang="en-US" dirty="0">
              <a:solidFill>
                <a:srgbClr val="464646"/>
              </a:solidFill>
            </a:endParaRPr>
          </a:p>
        </p:txBody>
      </p:sp>
      <p:sp>
        <p:nvSpPr>
          <p:cNvPr id="8" name="Content Placeholder 4">
            <a:extLst>
              <a:ext uri="{FF2B5EF4-FFF2-40B4-BE49-F238E27FC236}">
                <a16:creationId xmlns:a16="http://schemas.microsoft.com/office/drawing/2014/main" id="{DE8A877F-E639-4376-BED6-71730973C7E1}"/>
              </a:ext>
            </a:extLst>
          </p:cNvPr>
          <p:cNvSpPr txBox="1">
            <a:spLocks/>
          </p:cNvSpPr>
          <p:nvPr/>
        </p:nvSpPr>
        <p:spPr>
          <a:xfrm>
            <a:off x="333754" y="916998"/>
            <a:ext cx="8204603" cy="381044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endParaRPr lang="en-US" sz="2000" dirty="0"/>
          </a:p>
        </p:txBody>
      </p:sp>
      <p:sp>
        <p:nvSpPr>
          <p:cNvPr id="6" name="Content Placeholder 4">
            <a:extLst>
              <a:ext uri="{FF2B5EF4-FFF2-40B4-BE49-F238E27FC236}">
                <a16:creationId xmlns:a16="http://schemas.microsoft.com/office/drawing/2014/main" id="{8C416639-20C2-455C-AE83-CB13510F749D}"/>
              </a:ext>
            </a:extLst>
          </p:cNvPr>
          <p:cNvSpPr txBox="1">
            <a:spLocks/>
          </p:cNvSpPr>
          <p:nvPr/>
        </p:nvSpPr>
        <p:spPr>
          <a:xfrm>
            <a:off x="393132" y="823343"/>
            <a:ext cx="8204603" cy="381044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r>
              <a:rPr lang="en-US" sz="2000" u="sng" dirty="0"/>
              <a:t>SUPPORTED INTERFACES</a:t>
            </a:r>
          </a:p>
          <a:p>
            <a:pPr marL="385763" indent="-385763">
              <a:spcBef>
                <a:spcPts val="450"/>
              </a:spcBef>
            </a:pPr>
            <a:r>
              <a:rPr lang="en-US" sz="1500" dirty="0"/>
              <a:t>The Speech to Text service offers three interfaces for speech recognition:</a:t>
            </a:r>
          </a:p>
          <a:p>
            <a:pPr marL="385763" indent="-385763">
              <a:spcBef>
                <a:spcPts val="450"/>
              </a:spcBef>
            </a:pPr>
            <a:r>
              <a:rPr lang="en-US" sz="1500" dirty="0"/>
              <a:t>A </a:t>
            </a:r>
            <a:r>
              <a:rPr lang="en-US" sz="1500" b="1" i="1" dirty="0" err="1"/>
              <a:t>WebSocket</a:t>
            </a:r>
            <a:r>
              <a:rPr lang="en-US" sz="1500" b="1" i="1" dirty="0"/>
              <a:t> interface</a:t>
            </a:r>
            <a:r>
              <a:rPr lang="en-US" sz="1500" dirty="0"/>
              <a:t> for establishing persistent, full-duplex connections with the service.</a:t>
            </a:r>
          </a:p>
          <a:p>
            <a:pPr marL="385763" indent="-385763">
              <a:spcBef>
                <a:spcPts val="450"/>
              </a:spcBef>
            </a:pPr>
            <a:r>
              <a:rPr lang="en-US" sz="1500" dirty="0"/>
              <a:t>An </a:t>
            </a:r>
            <a:r>
              <a:rPr lang="en-US" sz="1500" b="1" i="1" dirty="0"/>
              <a:t>HTTP REST interface</a:t>
            </a:r>
            <a:r>
              <a:rPr lang="en-US" sz="1500" dirty="0"/>
              <a:t> that supports both </a:t>
            </a:r>
            <a:r>
              <a:rPr lang="en-US" sz="1500" dirty="0" err="1"/>
              <a:t>sessionless</a:t>
            </a:r>
            <a:r>
              <a:rPr lang="en-US" sz="1500" dirty="0"/>
              <a:t> and session-based calls to the service.</a:t>
            </a:r>
          </a:p>
          <a:p>
            <a:pPr marL="385763" indent="-385763">
              <a:spcBef>
                <a:spcPts val="450"/>
              </a:spcBef>
            </a:pPr>
            <a:r>
              <a:rPr lang="en-US" sz="1500" dirty="0"/>
              <a:t>An </a:t>
            </a:r>
            <a:r>
              <a:rPr lang="en-US" sz="1500" b="1" i="1" dirty="0"/>
              <a:t>asynchronous HTTP interface</a:t>
            </a:r>
            <a:r>
              <a:rPr lang="en-US" sz="1500" dirty="0"/>
              <a:t> that provides non-blocking calls to the service.</a:t>
            </a:r>
          </a:p>
        </p:txBody>
      </p:sp>
    </p:spTree>
    <p:extLst>
      <p:ext uri="{BB962C8B-B14F-4D97-AF65-F5344CB8AC3E}">
        <p14:creationId xmlns:p14="http://schemas.microsoft.com/office/powerpoint/2010/main" val="1914424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755" y="320496"/>
            <a:ext cx="8263980" cy="695131"/>
          </a:xfrm>
        </p:spPr>
        <p:txBody>
          <a:bodyPr/>
          <a:lstStyle/>
          <a:p>
            <a:r>
              <a:rPr lang="en-US" dirty="0"/>
              <a:t>Speech to Text Concepts</a:t>
            </a:r>
          </a:p>
        </p:txBody>
      </p:sp>
      <p:sp>
        <p:nvSpPr>
          <p:cNvPr id="3" name="Slide Number Placeholder 2"/>
          <p:cNvSpPr>
            <a:spLocks noGrp="1"/>
          </p:cNvSpPr>
          <p:nvPr>
            <p:ph type="sldNum" sz="quarter" idx="12"/>
          </p:nvPr>
        </p:nvSpPr>
        <p:spPr/>
        <p:txBody>
          <a:bodyPr/>
          <a:lstStyle/>
          <a:p>
            <a:fld id="{E4DBDE34-E9B5-E04F-B662-69720E4BCB53}" type="slidenum">
              <a:rPr lang="en-US" smtClean="0"/>
              <a:pPr/>
              <a:t>5</a:t>
            </a:fld>
            <a:endParaRPr lang="en-US"/>
          </a:p>
        </p:txBody>
      </p:sp>
      <p:sp>
        <p:nvSpPr>
          <p:cNvPr id="7" name="Content Placeholder 4"/>
          <p:cNvSpPr txBox="1">
            <a:spLocks/>
          </p:cNvSpPr>
          <p:nvPr/>
        </p:nvSpPr>
        <p:spPr>
          <a:xfrm>
            <a:off x="5190555" y="1264950"/>
            <a:ext cx="3644687" cy="3368842"/>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charset="0"/>
              <a:buChar char="•"/>
            </a:pPr>
            <a:endParaRPr lang="en-US" dirty="0">
              <a:solidFill>
                <a:srgbClr val="464646"/>
              </a:solidFill>
            </a:endParaRPr>
          </a:p>
        </p:txBody>
      </p:sp>
      <p:sp>
        <p:nvSpPr>
          <p:cNvPr id="8" name="Content Placeholder 4">
            <a:extLst>
              <a:ext uri="{FF2B5EF4-FFF2-40B4-BE49-F238E27FC236}">
                <a16:creationId xmlns:a16="http://schemas.microsoft.com/office/drawing/2014/main" id="{DE8A877F-E639-4376-BED6-71730973C7E1}"/>
              </a:ext>
            </a:extLst>
          </p:cNvPr>
          <p:cNvSpPr txBox="1">
            <a:spLocks/>
          </p:cNvSpPr>
          <p:nvPr/>
        </p:nvSpPr>
        <p:spPr>
          <a:xfrm>
            <a:off x="333754" y="916998"/>
            <a:ext cx="8204603" cy="381044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endParaRPr lang="en-US" sz="2000" dirty="0"/>
          </a:p>
        </p:txBody>
      </p:sp>
      <p:sp>
        <p:nvSpPr>
          <p:cNvPr id="6" name="Content Placeholder 4">
            <a:extLst>
              <a:ext uri="{FF2B5EF4-FFF2-40B4-BE49-F238E27FC236}">
                <a16:creationId xmlns:a16="http://schemas.microsoft.com/office/drawing/2014/main" id="{8C416639-20C2-455C-AE83-CB13510F749D}"/>
              </a:ext>
            </a:extLst>
          </p:cNvPr>
          <p:cNvSpPr txBox="1">
            <a:spLocks/>
          </p:cNvSpPr>
          <p:nvPr/>
        </p:nvSpPr>
        <p:spPr>
          <a:xfrm>
            <a:off x="393132" y="823343"/>
            <a:ext cx="8204603" cy="381044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r>
              <a:rPr lang="en-US" sz="2000" u="sng" dirty="0"/>
              <a:t>INPUT FEATURES</a:t>
            </a:r>
          </a:p>
          <a:p>
            <a:pPr marL="385763" indent="-385763">
              <a:spcBef>
                <a:spcPts val="450"/>
              </a:spcBef>
            </a:pPr>
            <a:r>
              <a:rPr lang="en-US" sz="1500" dirty="0"/>
              <a:t>The service's interfaces share many common input features for transcribing speech to text:</a:t>
            </a:r>
          </a:p>
          <a:p>
            <a:pPr marL="385763" indent="-385763">
              <a:spcBef>
                <a:spcPts val="450"/>
              </a:spcBef>
            </a:pPr>
            <a:r>
              <a:rPr lang="en-US" sz="1500" b="1" i="1" dirty="0"/>
              <a:t>Audio formats:</a:t>
            </a:r>
            <a:r>
              <a:rPr lang="en-US" sz="1500" dirty="0"/>
              <a:t> You can transcribe </a:t>
            </a:r>
            <a:r>
              <a:rPr lang="en-US" sz="1500" dirty="0" err="1"/>
              <a:t>Ogg</a:t>
            </a:r>
            <a:r>
              <a:rPr lang="en-US" sz="1500" dirty="0"/>
              <a:t> or Web Media (</a:t>
            </a:r>
            <a:r>
              <a:rPr lang="en-US" sz="1500" dirty="0" err="1"/>
              <a:t>WebM</a:t>
            </a:r>
            <a:r>
              <a:rPr lang="en-US" sz="1500" dirty="0"/>
              <a:t>) audio with the Opus or </a:t>
            </a:r>
            <a:r>
              <a:rPr lang="en-US" sz="1500" dirty="0" err="1"/>
              <a:t>Vorbis</a:t>
            </a:r>
            <a:r>
              <a:rPr lang="en-US" sz="1500" dirty="0"/>
              <a:t> codec, MP3 or MPEG, Waveform Audio File Format (WAV), Free Lossless Audio Codec (FLAC), Linear 16-bit Pulse-Code Modulation (PCM), mu-law (or u-law) audio, and basic audio.</a:t>
            </a:r>
          </a:p>
          <a:p>
            <a:pPr marL="385763" indent="-385763">
              <a:spcBef>
                <a:spcPts val="450"/>
              </a:spcBef>
            </a:pPr>
            <a:r>
              <a:rPr lang="en-US" sz="1500" b="1" i="1" dirty="0"/>
              <a:t>Languages and models:</a:t>
            </a:r>
            <a:r>
              <a:rPr lang="en-US" sz="1500" dirty="0"/>
              <a:t> For most languages, you can use transcribe audio by using broadband or narrowband models. Use broadband for audio that is sampled at a minimum rate of 16 kHz; use narrowband for audio that is sampled at a minimum rate of 8 kHz.</a:t>
            </a:r>
          </a:p>
          <a:p>
            <a:pPr marL="385763" indent="-385763">
              <a:spcBef>
                <a:spcPts val="450"/>
              </a:spcBef>
            </a:pPr>
            <a:r>
              <a:rPr lang="en-US" sz="1500" b="1" i="1" dirty="0"/>
              <a:t>Audio transmission:</a:t>
            </a:r>
            <a:r>
              <a:rPr lang="en-US" sz="1500" dirty="0"/>
              <a:t> You can pass as much as 100 MB of audio to the service as a continuous stream of data chunks or as a one-shot delivery, passing all of the data at one time. With streaming, the service enforces various timeouts to preserve resources.</a:t>
            </a:r>
          </a:p>
        </p:txBody>
      </p:sp>
    </p:spTree>
    <p:extLst>
      <p:ext uri="{BB962C8B-B14F-4D97-AF65-F5344CB8AC3E}">
        <p14:creationId xmlns:p14="http://schemas.microsoft.com/office/powerpoint/2010/main" val="614331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755" y="320496"/>
            <a:ext cx="8263980" cy="695131"/>
          </a:xfrm>
        </p:spPr>
        <p:txBody>
          <a:bodyPr/>
          <a:lstStyle/>
          <a:p>
            <a:r>
              <a:rPr lang="en-US" dirty="0"/>
              <a:t>Speech to Text Concepts</a:t>
            </a:r>
          </a:p>
        </p:txBody>
      </p:sp>
      <p:sp>
        <p:nvSpPr>
          <p:cNvPr id="3" name="Slide Number Placeholder 2"/>
          <p:cNvSpPr>
            <a:spLocks noGrp="1"/>
          </p:cNvSpPr>
          <p:nvPr>
            <p:ph type="sldNum" sz="quarter" idx="12"/>
          </p:nvPr>
        </p:nvSpPr>
        <p:spPr/>
        <p:txBody>
          <a:bodyPr/>
          <a:lstStyle/>
          <a:p>
            <a:fld id="{E4DBDE34-E9B5-E04F-B662-69720E4BCB53}" type="slidenum">
              <a:rPr lang="en-US" smtClean="0"/>
              <a:pPr/>
              <a:t>6</a:t>
            </a:fld>
            <a:endParaRPr lang="en-US"/>
          </a:p>
        </p:txBody>
      </p:sp>
      <p:sp>
        <p:nvSpPr>
          <p:cNvPr id="7" name="Content Placeholder 4"/>
          <p:cNvSpPr txBox="1">
            <a:spLocks/>
          </p:cNvSpPr>
          <p:nvPr/>
        </p:nvSpPr>
        <p:spPr>
          <a:xfrm>
            <a:off x="5190555" y="1264950"/>
            <a:ext cx="3644687" cy="3368842"/>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charset="0"/>
              <a:buChar char="•"/>
            </a:pPr>
            <a:endParaRPr lang="en-US" dirty="0">
              <a:solidFill>
                <a:srgbClr val="464646"/>
              </a:solidFill>
            </a:endParaRPr>
          </a:p>
        </p:txBody>
      </p:sp>
      <p:sp>
        <p:nvSpPr>
          <p:cNvPr id="8" name="Content Placeholder 4">
            <a:extLst>
              <a:ext uri="{FF2B5EF4-FFF2-40B4-BE49-F238E27FC236}">
                <a16:creationId xmlns:a16="http://schemas.microsoft.com/office/drawing/2014/main" id="{DE8A877F-E639-4376-BED6-71730973C7E1}"/>
              </a:ext>
            </a:extLst>
          </p:cNvPr>
          <p:cNvSpPr txBox="1">
            <a:spLocks/>
          </p:cNvSpPr>
          <p:nvPr/>
        </p:nvSpPr>
        <p:spPr>
          <a:xfrm>
            <a:off x="333754" y="916998"/>
            <a:ext cx="8204603" cy="381044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endParaRPr lang="en-US" sz="2000" dirty="0"/>
          </a:p>
        </p:txBody>
      </p:sp>
      <p:sp>
        <p:nvSpPr>
          <p:cNvPr id="6" name="Content Placeholder 4">
            <a:extLst>
              <a:ext uri="{FF2B5EF4-FFF2-40B4-BE49-F238E27FC236}">
                <a16:creationId xmlns:a16="http://schemas.microsoft.com/office/drawing/2014/main" id="{8C416639-20C2-455C-AE83-CB13510F749D}"/>
              </a:ext>
            </a:extLst>
          </p:cNvPr>
          <p:cNvSpPr txBox="1">
            <a:spLocks/>
          </p:cNvSpPr>
          <p:nvPr/>
        </p:nvSpPr>
        <p:spPr>
          <a:xfrm>
            <a:off x="393132" y="823343"/>
            <a:ext cx="8204603" cy="381044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r>
              <a:rPr lang="en-US" sz="2000" u="sng" dirty="0"/>
              <a:t>OUTPUT FEATURES</a:t>
            </a:r>
          </a:p>
          <a:p>
            <a:pPr fontAlgn="base"/>
            <a:r>
              <a:rPr lang="en-US" dirty="0"/>
              <a:t>The interfaces also support the following output features:</a:t>
            </a:r>
          </a:p>
          <a:p>
            <a:pPr fontAlgn="base"/>
            <a:r>
              <a:rPr lang="en-US" b="1" i="1" dirty="0"/>
              <a:t>Speaker labels</a:t>
            </a:r>
            <a:r>
              <a:rPr lang="en-US" b="1" dirty="0"/>
              <a:t>:</a:t>
            </a:r>
            <a:r>
              <a:rPr lang="en-US" dirty="0"/>
              <a:t> You can recognize different speakers from audio in US English, Spanish, or Japanese. The transcription labels each speaker's contributions to a multi-participant conversation. (Beta functionality.)</a:t>
            </a:r>
          </a:p>
          <a:p>
            <a:pPr fontAlgn="base"/>
            <a:r>
              <a:rPr lang="en-US" b="1" i="1" dirty="0"/>
              <a:t>Keyword spotting</a:t>
            </a:r>
            <a:r>
              <a:rPr lang="en-US" dirty="0"/>
              <a:t>: You can identify spoken phrases that match specified keyword strings with a user-defined level of confidence. This is especially useful when individual phrases from the audio are more important than the full transcription, for example, for a customer support system to determine how to route user requests. (Beta functionality.)</a:t>
            </a:r>
          </a:p>
          <a:p>
            <a:pPr fontAlgn="base"/>
            <a:r>
              <a:rPr lang="en-US" b="1" i="1" dirty="0"/>
              <a:t>Maximum alternatives and interim results:</a:t>
            </a:r>
            <a:r>
              <a:rPr lang="en-US" dirty="0"/>
              <a:t> You can request alternative and interim transcription results. The former provide different possible transcriptions; the latter represent interim hypotheses as a transcription progresses. In both cases, the service indicates final results in which it has the greatest confidence.</a:t>
            </a:r>
          </a:p>
        </p:txBody>
      </p:sp>
    </p:spTree>
    <p:extLst>
      <p:ext uri="{BB962C8B-B14F-4D97-AF65-F5344CB8AC3E}">
        <p14:creationId xmlns:p14="http://schemas.microsoft.com/office/powerpoint/2010/main" val="926221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755" y="320496"/>
            <a:ext cx="8263980" cy="695131"/>
          </a:xfrm>
        </p:spPr>
        <p:txBody>
          <a:bodyPr/>
          <a:lstStyle/>
          <a:p>
            <a:r>
              <a:rPr lang="en-US" dirty="0"/>
              <a:t>Speech to Text Concepts</a:t>
            </a:r>
          </a:p>
        </p:txBody>
      </p:sp>
      <p:sp>
        <p:nvSpPr>
          <p:cNvPr id="3" name="Slide Number Placeholder 2"/>
          <p:cNvSpPr>
            <a:spLocks noGrp="1"/>
          </p:cNvSpPr>
          <p:nvPr>
            <p:ph type="sldNum" sz="quarter" idx="12"/>
          </p:nvPr>
        </p:nvSpPr>
        <p:spPr/>
        <p:txBody>
          <a:bodyPr/>
          <a:lstStyle/>
          <a:p>
            <a:fld id="{E4DBDE34-E9B5-E04F-B662-69720E4BCB53}" type="slidenum">
              <a:rPr lang="en-US" smtClean="0"/>
              <a:pPr/>
              <a:t>7</a:t>
            </a:fld>
            <a:endParaRPr lang="en-US"/>
          </a:p>
        </p:txBody>
      </p:sp>
      <p:sp>
        <p:nvSpPr>
          <p:cNvPr id="7" name="Content Placeholder 4"/>
          <p:cNvSpPr txBox="1">
            <a:spLocks/>
          </p:cNvSpPr>
          <p:nvPr/>
        </p:nvSpPr>
        <p:spPr>
          <a:xfrm>
            <a:off x="5190555" y="1264950"/>
            <a:ext cx="3644687" cy="3368842"/>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charset="0"/>
              <a:buChar char="•"/>
            </a:pPr>
            <a:endParaRPr lang="en-US" dirty="0">
              <a:solidFill>
                <a:srgbClr val="464646"/>
              </a:solidFill>
            </a:endParaRPr>
          </a:p>
        </p:txBody>
      </p:sp>
      <p:sp>
        <p:nvSpPr>
          <p:cNvPr id="8" name="Content Placeholder 4">
            <a:extLst>
              <a:ext uri="{FF2B5EF4-FFF2-40B4-BE49-F238E27FC236}">
                <a16:creationId xmlns:a16="http://schemas.microsoft.com/office/drawing/2014/main" id="{DE8A877F-E639-4376-BED6-71730973C7E1}"/>
              </a:ext>
            </a:extLst>
          </p:cNvPr>
          <p:cNvSpPr txBox="1">
            <a:spLocks/>
          </p:cNvSpPr>
          <p:nvPr/>
        </p:nvSpPr>
        <p:spPr>
          <a:xfrm>
            <a:off x="333754" y="916998"/>
            <a:ext cx="8204603" cy="381044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endParaRPr lang="en-US" sz="2000" dirty="0"/>
          </a:p>
        </p:txBody>
      </p:sp>
      <p:sp>
        <p:nvSpPr>
          <p:cNvPr id="6" name="Content Placeholder 4">
            <a:extLst>
              <a:ext uri="{FF2B5EF4-FFF2-40B4-BE49-F238E27FC236}">
                <a16:creationId xmlns:a16="http://schemas.microsoft.com/office/drawing/2014/main" id="{8C416639-20C2-455C-AE83-CB13510F749D}"/>
              </a:ext>
            </a:extLst>
          </p:cNvPr>
          <p:cNvSpPr txBox="1">
            <a:spLocks/>
          </p:cNvSpPr>
          <p:nvPr/>
        </p:nvSpPr>
        <p:spPr>
          <a:xfrm>
            <a:off x="393132" y="823343"/>
            <a:ext cx="8204603" cy="381044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r>
              <a:rPr lang="en-US" sz="2000" u="sng" dirty="0"/>
              <a:t>OUTPUT FEATURES</a:t>
            </a:r>
          </a:p>
          <a:p>
            <a:pPr fontAlgn="base"/>
            <a:r>
              <a:rPr lang="en-US" b="1" i="1" dirty="0"/>
              <a:t>Word alternatives, word confidence, and word timestamps: </a:t>
            </a:r>
            <a:r>
              <a:rPr lang="en-US" dirty="0"/>
              <a:t>You can request alternative words that are acoustically similar to the words of a transcript, confidence levels for each of the words, and timestamps for the start and end of each word. (Word alternatives are beta functionality.)</a:t>
            </a:r>
          </a:p>
          <a:p>
            <a:pPr fontAlgn="base"/>
            <a:r>
              <a:rPr lang="en-US" b="1" i="1" dirty="0"/>
              <a:t>Profanity filtering: </a:t>
            </a:r>
            <a:r>
              <a:rPr lang="en-US" dirty="0"/>
              <a:t>You can censor profanity from US English transcriptions to sanitize a transcript.</a:t>
            </a:r>
          </a:p>
          <a:p>
            <a:pPr fontAlgn="base"/>
            <a:r>
              <a:rPr lang="en-US" b="1" i="1" dirty="0"/>
              <a:t>Smart formatting: </a:t>
            </a:r>
            <a:r>
              <a:rPr lang="en-US" dirty="0"/>
              <a:t>You can convert dates, times, numbers, phone numbers, and currency values in final transcripts of US English audio into more readable, conventional forms. (Beta functionality.)</a:t>
            </a:r>
          </a:p>
        </p:txBody>
      </p:sp>
    </p:spTree>
    <p:extLst>
      <p:ext uri="{BB962C8B-B14F-4D97-AF65-F5344CB8AC3E}">
        <p14:creationId xmlns:p14="http://schemas.microsoft.com/office/powerpoint/2010/main" val="941266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755" y="320496"/>
            <a:ext cx="8263980" cy="695131"/>
          </a:xfrm>
        </p:spPr>
        <p:txBody>
          <a:bodyPr/>
          <a:lstStyle/>
          <a:p>
            <a:r>
              <a:rPr lang="en-US" dirty="0"/>
              <a:t>Speech to Text Concepts</a:t>
            </a:r>
          </a:p>
        </p:txBody>
      </p:sp>
      <p:sp>
        <p:nvSpPr>
          <p:cNvPr id="3" name="Slide Number Placeholder 2"/>
          <p:cNvSpPr>
            <a:spLocks noGrp="1"/>
          </p:cNvSpPr>
          <p:nvPr>
            <p:ph type="sldNum" sz="quarter" idx="12"/>
          </p:nvPr>
        </p:nvSpPr>
        <p:spPr/>
        <p:txBody>
          <a:bodyPr/>
          <a:lstStyle/>
          <a:p>
            <a:fld id="{E4DBDE34-E9B5-E04F-B662-69720E4BCB53}" type="slidenum">
              <a:rPr lang="en-US" smtClean="0"/>
              <a:pPr/>
              <a:t>8</a:t>
            </a:fld>
            <a:endParaRPr lang="en-US"/>
          </a:p>
        </p:txBody>
      </p:sp>
      <p:sp>
        <p:nvSpPr>
          <p:cNvPr id="7" name="Content Placeholder 4"/>
          <p:cNvSpPr txBox="1">
            <a:spLocks/>
          </p:cNvSpPr>
          <p:nvPr/>
        </p:nvSpPr>
        <p:spPr>
          <a:xfrm>
            <a:off x="5190555" y="1264950"/>
            <a:ext cx="3644687" cy="3368842"/>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charset="0"/>
              <a:buChar char="•"/>
            </a:pPr>
            <a:endParaRPr lang="en-US" dirty="0">
              <a:solidFill>
                <a:srgbClr val="464646"/>
              </a:solidFill>
            </a:endParaRPr>
          </a:p>
        </p:txBody>
      </p:sp>
      <p:sp>
        <p:nvSpPr>
          <p:cNvPr id="8" name="Content Placeholder 4">
            <a:extLst>
              <a:ext uri="{FF2B5EF4-FFF2-40B4-BE49-F238E27FC236}">
                <a16:creationId xmlns:a16="http://schemas.microsoft.com/office/drawing/2014/main" id="{DE8A877F-E639-4376-BED6-71730973C7E1}"/>
              </a:ext>
            </a:extLst>
          </p:cNvPr>
          <p:cNvSpPr txBox="1">
            <a:spLocks/>
          </p:cNvSpPr>
          <p:nvPr/>
        </p:nvSpPr>
        <p:spPr>
          <a:xfrm>
            <a:off x="333754" y="916998"/>
            <a:ext cx="8204603" cy="381044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endParaRPr lang="en-US" sz="2000" dirty="0"/>
          </a:p>
        </p:txBody>
      </p:sp>
      <p:sp>
        <p:nvSpPr>
          <p:cNvPr id="6" name="Content Placeholder 4">
            <a:extLst>
              <a:ext uri="{FF2B5EF4-FFF2-40B4-BE49-F238E27FC236}">
                <a16:creationId xmlns:a16="http://schemas.microsoft.com/office/drawing/2014/main" id="{8C416639-20C2-455C-AE83-CB13510F749D}"/>
              </a:ext>
            </a:extLst>
          </p:cNvPr>
          <p:cNvSpPr txBox="1">
            <a:spLocks/>
          </p:cNvSpPr>
          <p:nvPr/>
        </p:nvSpPr>
        <p:spPr>
          <a:xfrm>
            <a:off x="393132" y="823343"/>
            <a:ext cx="8204603" cy="381044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r>
              <a:rPr lang="en-US" sz="2000" u="sng" dirty="0"/>
              <a:t>LANGUAGE SUPPORT</a:t>
            </a:r>
          </a:p>
          <a:p>
            <a:pPr fontAlgn="base"/>
            <a:r>
              <a:rPr lang="en-US" dirty="0"/>
              <a:t>The service offers models for the following languages: Brazilian Portuguese, French, Japanese, Mandarin Chinese, Modern Standard Arabic, Spanish, UK English, and US English. The service does not support all features for all languages. In addition, it supports some features as generally available (GA) for production use and others as beta offerings for different languages.</a:t>
            </a:r>
          </a:p>
        </p:txBody>
      </p:sp>
    </p:spTree>
    <p:extLst>
      <p:ext uri="{BB962C8B-B14F-4D97-AF65-F5344CB8AC3E}">
        <p14:creationId xmlns:p14="http://schemas.microsoft.com/office/powerpoint/2010/main" val="2483942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Speech to Text Use Case</a:t>
            </a:r>
          </a:p>
        </p:txBody>
      </p:sp>
      <p:sp>
        <p:nvSpPr>
          <p:cNvPr id="3" name="Slide Number Placeholder 2"/>
          <p:cNvSpPr>
            <a:spLocks noGrp="1"/>
          </p:cNvSpPr>
          <p:nvPr>
            <p:ph type="sldNum" sz="quarter" idx="12"/>
          </p:nvPr>
        </p:nvSpPr>
        <p:spPr/>
        <p:txBody>
          <a:bodyPr/>
          <a:lstStyle/>
          <a:p>
            <a:fld id="{E4DBDE34-E9B5-E04F-B662-69720E4BCB53}" type="slidenum">
              <a:rPr lang="en-US" smtClean="0"/>
              <a:pPr/>
              <a:t>9</a:t>
            </a:fld>
            <a:endParaRPr lang="en-US"/>
          </a:p>
        </p:txBody>
      </p:sp>
      <p:sp>
        <p:nvSpPr>
          <p:cNvPr id="6" name="Content Placeholder 4">
            <a:extLst>
              <a:ext uri="{FF2B5EF4-FFF2-40B4-BE49-F238E27FC236}">
                <a16:creationId xmlns:a16="http://schemas.microsoft.com/office/drawing/2014/main" id="{1D1AB04F-9AA7-4DB5-9CA5-3A5877EB6993}"/>
              </a:ext>
            </a:extLst>
          </p:cNvPr>
          <p:cNvSpPr txBox="1">
            <a:spLocks/>
          </p:cNvSpPr>
          <p:nvPr/>
        </p:nvSpPr>
        <p:spPr>
          <a:xfrm>
            <a:off x="333754" y="916998"/>
            <a:ext cx="8204603" cy="381044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r>
              <a:rPr lang="en-US" sz="2000" dirty="0"/>
              <a:t>Voice control of applications, embedded devices, vehicle accessories.</a:t>
            </a:r>
          </a:p>
          <a:p>
            <a:pPr marL="385763" indent="-385763">
              <a:spcBef>
                <a:spcPts val="450"/>
              </a:spcBef>
            </a:pPr>
            <a:r>
              <a:rPr lang="en-US" sz="2000" dirty="0"/>
              <a:t>Transcribing meetings and conference calls</a:t>
            </a:r>
          </a:p>
          <a:p>
            <a:pPr marL="385763" indent="-385763">
              <a:spcBef>
                <a:spcPts val="450"/>
              </a:spcBef>
            </a:pPr>
            <a:r>
              <a:rPr lang="en-US" sz="2000" dirty="0"/>
              <a:t>Dictating email messages, notes.</a:t>
            </a:r>
          </a:p>
        </p:txBody>
      </p:sp>
    </p:spTree>
    <p:extLst>
      <p:ext uri="{BB962C8B-B14F-4D97-AF65-F5344CB8AC3E}">
        <p14:creationId xmlns:p14="http://schemas.microsoft.com/office/powerpoint/2010/main" val="398503801"/>
      </p:ext>
    </p:extLst>
  </p:cSld>
  <p:clrMapOvr>
    <a:masterClrMapping/>
  </p:clrMapOvr>
</p:sld>
</file>

<file path=ppt/theme/theme1.xml><?xml version="1.0" encoding="utf-8"?>
<a:theme xmlns:a="http://schemas.openxmlformats.org/drawingml/2006/main" name="Watson Interim: Grey 60">
  <a:themeElements>
    <a:clrScheme name="Group1, Dark Grey Backgrounds">
      <a:dk1>
        <a:srgbClr val="AEAEAE"/>
      </a:dk1>
      <a:lt1>
        <a:srgbClr val="E0E0E0"/>
      </a:lt1>
      <a:dk2>
        <a:srgbClr val="323232"/>
      </a:dk2>
      <a:lt2>
        <a:srgbClr val="5A5A5A"/>
      </a:lt2>
      <a:accent1>
        <a:srgbClr val="00B4A0"/>
      </a:accent1>
      <a:accent2>
        <a:srgbClr val="41D6C3"/>
      </a:accent2>
      <a:accent3>
        <a:srgbClr val="6EEDD8"/>
      </a:accent3>
      <a:accent4>
        <a:srgbClr val="AF6EE8"/>
      </a:accent4>
      <a:accent5>
        <a:srgbClr val="BA8FF7"/>
      </a:accent5>
      <a:accent6>
        <a:srgbClr val="D7AAFF"/>
      </a:accent6>
      <a:hlink>
        <a:srgbClr val="B3B3B3"/>
      </a:hlink>
      <a:folHlink>
        <a:srgbClr val="E0E0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Watson Interim: White 4">
  <a:themeElements>
    <a:clrScheme name="Custom 9">
      <a:dk1>
        <a:srgbClr val="121212"/>
      </a:dk1>
      <a:lt1>
        <a:srgbClr val="464646"/>
      </a:lt1>
      <a:dk2>
        <a:srgbClr val="C7C7C7"/>
      </a:dk2>
      <a:lt2>
        <a:srgbClr val="ECECEC"/>
      </a:lt2>
      <a:accent1>
        <a:srgbClr val="00B4A0"/>
      </a:accent1>
      <a:accent2>
        <a:srgbClr val="41D6C3"/>
      </a:accent2>
      <a:accent3>
        <a:srgbClr val="6EEDD8"/>
      </a:accent3>
      <a:accent4>
        <a:srgbClr val="AF6EE8"/>
      </a:accent4>
      <a:accent5>
        <a:srgbClr val="BA8FF7"/>
      </a:accent5>
      <a:accent6>
        <a:srgbClr val="D7AAFF"/>
      </a:accent6>
      <a:hlink>
        <a:srgbClr val="B3B3B3"/>
      </a:hlink>
      <a:folHlink>
        <a:srgbClr val="E0E0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chemeClr val="bg1"/>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bodyPr vert="horz" lIns="0" tIns="0" rIns="0" bIns="0" rtlCol="0" anchor="t" anchorCtr="0">
        <a:noAutofit/>
      </a:bodyPr>
      <a:lstStyle>
        <a:defPPr>
          <a:defRPr sz="1400" dirty="0" smtClean="0"/>
        </a:defPPr>
      </a:lstStyle>
    </a:txDef>
  </a:objectDefaults>
  <a:extraClrSchemeLst/>
</a:theme>
</file>

<file path=ppt/theme/theme3.xml><?xml version="1.0" encoding="utf-8"?>
<a:theme xmlns:a="http://schemas.openxmlformats.org/drawingml/2006/main" name="Watson Interim: Purple 70">
  <a:themeElements>
    <a:clrScheme name="Custom 10">
      <a:dk1>
        <a:srgbClr val="A7FAE6"/>
      </a:dk1>
      <a:lt1>
        <a:srgbClr val="EED2FF"/>
      </a:lt1>
      <a:dk2>
        <a:srgbClr val="311A41"/>
      </a:dk2>
      <a:lt2>
        <a:srgbClr val="562F72"/>
      </a:lt2>
      <a:accent1>
        <a:srgbClr val="00B4A0"/>
      </a:accent1>
      <a:accent2>
        <a:srgbClr val="41D6C3"/>
      </a:accent2>
      <a:accent3>
        <a:srgbClr val="6EEDD8"/>
      </a:accent3>
      <a:accent4>
        <a:srgbClr val="AF6EE8"/>
      </a:accent4>
      <a:accent5>
        <a:srgbClr val="BA8FF7"/>
      </a:accent5>
      <a:accent6>
        <a:srgbClr val="D7AAFF"/>
      </a:accent6>
      <a:hlink>
        <a:srgbClr val="B3B3B3"/>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Watson Interim: Teal 70">
  <a:themeElements>
    <a:clrScheme name="Custom 12">
      <a:dk1>
        <a:srgbClr val="A7FAE6"/>
      </a:dk1>
      <a:lt1>
        <a:srgbClr val="EED2FF"/>
      </a:lt1>
      <a:dk2>
        <a:srgbClr val="012B22"/>
      </a:dk2>
      <a:lt2>
        <a:srgbClr val="005448"/>
      </a:lt2>
      <a:accent1>
        <a:srgbClr val="00B4A0"/>
      </a:accent1>
      <a:accent2>
        <a:srgbClr val="41D6C3"/>
      </a:accent2>
      <a:accent3>
        <a:srgbClr val="6EEDD8"/>
      </a:accent3>
      <a:accent4>
        <a:srgbClr val="AF6EE8"/>
      </a:accent4>
      <a:accent5>
        <a:srgbClr val="BA8FF7"/>
      </a:accent5>
      <a:accent6>
        <a:srgbClr val="D7AAFF"/>
      </a:accent6>
      <a:hlink>
        <a:srgbClr val="B3B3B3"/>
      </a:hlink>
      <a:folHlink>
        <a:srgbClr val="E0E0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Watson_Presentation_16x9_INTERIM</Template>
  <TotalTime>20978</TotalTime>
  <Words>933</Words>
  <Application>Microsoft Office PowerPoint</Application>
  <PresentationFormat>On-screen Show (16:9)</PresentationFormat>
  <Paragraphs>103</Paragraphs>
  <Slides>15</Slides>
  <Notes>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15</vt:i4>
      </vt:variant>
    </vt:vector>
  </HeadingPairs>
  <TitlesOfParts>
    <vt:vector size="23" baseType="lpstr">
      <vt:lpstr>Arial</vt:lpstr>
      <vt:lpstr>Calibri</vt:lpstr>
      <vt:lpstr>Helvetica Neue</vt:lpstr>
      <vt:lpstr>HelvNeue Roman for IBM</vt:lpstr>
      <vt:lpstr>Watson Interim: Grey 60</vt:lpstr>
      <vt:lpstr>Watson Interim: White 4</vt:lpstr>
      <vt:lpstr>Watson Interim: Purple 70</vt:lpstr>
      <vt:lpstr>Watson Interim: Teal 70</vt:lpstr>
      <vt:lpstr>PowerPoint Presentation</vt:lpstr>
      <vt:lpstr>Agenda</vt:lpstr>
      <vt:lpstr>Speech to Text Introduction</vt:lpstr>
      <vt:lpstr>Speech to Text Concepts</vt:lpstr>
      <vt:lpstr>Speech to Text Concepts</vt:lpstr>
      <vt:lpstr>Speech to Text Concepts</vt:lpstr>
      <vt:lpstr>Speech to Text Concepts</vt:lpstr>
      <vt:lpstr>Speech to Text Concepts</vt:lpstr>
      <vt:lpstr>Speech to Text Use Case</vt:lpstr>
      <vt:lpstr>Speech to Text Hands On</vt:lpstr>
      <vt:lpstr>Speech to Text Hands On</vt:lpstr>
      <vt:lpstr>Speech to Text Hands On</vt:lpstr>
      <vt:lpstr>Speech to Text Hands On</vt:lpstr>
      <vt:lpstr>Speech to Text Hands On</vt:lpstr>
      <vt:lpstr>Speech To Text 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dc:title>
  <dc:subject/>
  <dc:creator>Ben-Baruch</dc:creator>
  <cp:keywords/>
  <dc:description/>
  <cp:lastModifiedBy>Hizon, Fatima H. C.</cp:lastModifiedBy>
  <cp:revision>374</cp:revision>
  <dcterms:created xsi:type="dcterms:W3CDTF">2016-11-03T17:32:41Z</dcterms:created>
  <dcterms:modified xsi:type="dcterms:W3CDTF">2017-11-30T16:39:08Z</dcterms:modified>
  <cp:category/>
</cp:coreProperties>
</file>