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 id="2147483697" r:id="rId4"/>
  </p:sldMasterIdLst>
  <p:notesMasterIdLst>
    <p:notesMasterId r:id="rId22"/>
  </p:notesMasterIdLst>
  <p:sldIdLst>
    <p:sldId id="257" r:id="rId5"/>
    <p:sldId id="352" r:id="rId6"/>
    <p:sldId id="371" r:id="rId7"/>
    <p:sldId id="396" r:id="rId8"/>
    <p:sldId id="382" r:id="rId9"/>
    <p:sldId id="394" r:id="rId10"/>
    <p:sldId id="397" r:id="rId11"/>
    <p:sldId id="398" r:id="rId12"/>
    <p:sldId id="379" r:id="rId13"/>
    <p:sldId id="388" r:id="rId14"/>
    <p:sldId id="389" r:id="rId15"/>
    <p:sldId id="390" r:id="rId16"/>
    <p:sldId id="399" r:id="rId17"/>
    <p:sldId id="391" r:id="rId18"/>
    <p:sldId id="393" r:id="rId19"/>
    <p:sldId id="400" r:id="rId20"/>
    <p:sldId id="381"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1">
          <p15:clr>
            <a:srgbClr val="A4A3A4"/>
          </p15:clr>
        </p15:guide>
        <p15:guide id="2" orient="horz" pos="152">
          <p15:clr>
            <a:srgbClr val="A4A3A4"/>
          </p15:clr>
        </p15:guide>
        <p15:guide id="3" orient="horz" pos="245">
          <p15:clr>
            <a:srgbClr val="A4A3A4"/>
          </p15:clr>
        </p15:guide>
        <p15:guide id="4" orient="horz" pos="1620">
          <p15:clr>
            <a:srgbClr val="A4A3A4"/>
          </p15:clr>
        </p15:guide>
        <p15:guide id="5" pos="146">
          <p15:clr>
            <a:srgbClr val="A4A3A4"/>
          </p15:clr>
        </p15:guide>
        <p15:guide id="6"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6BCA"/>
    <a:srgbClr val="1D64C9"/>
    <a:srgbClr val="FFFFFF"/>
    <a:srgbClr val="1759B9"/>
    <a:srgbClr val="1D5DB6"/>
    <a:srgbClr val="1F5EB4"/>
    <a:srgbClr val="60ABF9"/>
    <a:srgbClr val="EAEAEA"/>
    <a:srgbClr val="508DCA"/>
    <a:srgbClr val="3F70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1" autoAdjust="0"/>
    <p:restoredTop sz="91003"/>
  </p:normalViewPr>
  <p:slideViewPr>
    <p:cSldViewPr snapToGrid="0" snapToObjects="1" showGuides="1">
      <p:cViewPr varScale="1">
        <p:scale>
          <a:sx n="119" d="100"/>
          <a:sy n="119" d="100"/>
        </p:scale>
        <p:origin x="600" y="102"/>
      </p:cViewPr>
      <p:guideLst>
        <p:guide orient="horz" pos="2451"/>
        <p:guide orient="horz" pos="152"/>
        <p:guide orient="horz" pos="245"/>
        <p:guide orient="horz" pos="1620"/>
        <p:guide pos="146"/>
        <p:guide pos="2880"/>
      </p:guideLst>
    </p:cSldViewPr>
  </p:slideViewPr>
  <p:notesTextViewPr>
    <p:cViewPr>
      <p:scale>
        <a:sx n="20" d="100"/>
        <a:sy n="20" d="100"/>
      </p:scale>
      <p:origin x="0" y="0"/>
    </p:cViewPr>
  </p:notesTextViewPr>
  <p:sorterViewPr>
    <p:cViewPr>
      <p:scale>
        <a:sx n="93" d="100"/>
        <a:sy n="9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9D225-1EE2-E84B-92CB-0E288B8A9D19}" type="datetimeFigureOut">
              <a:rPr lang="en-US" smtClean="0"/>
              <a:t>12/1/2017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92CE6-CE42-9E46-BCAA-3B057DD4AD98}" type="slidenum">
              <a:rPr lang="en-US" smtClean="0"/>
              <a:t>‹#›</a:t>
            </a:fld>
            <a:endParaRPr lang="en-US"/>
          </a:p>
        </p:txBody>
      </p:sp>
    </p:spTree>
    <p:extLst>
      <p:ext uri="{BB962C8B-B14F-4D97-AF65-F5344CB8AC3E}">
        <p14:creationId xmlns:p14="http://schemas.microsoft.com/office/powerpoint/2010/main" val="98567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C92CE6-CE42-9E46-BCAA-3B057DD4AD98}" type="slidenum">
              <a:rPr lang="en-US" smtClean="0"/>
              <a:t>2</a:t>
            </a:fld>
            <a:endParaRPr lang="en-US"/>
          </a:p>
        </p:txBody>
      </p:sp>
    </p:spTree>
    <p:extLst>
      <p:ext uri="{BB962C8B-B14F-4D97-AF65-F5344CB8AC3E}">
        <p14:creationId xmlns:p14="http://schemas.microsoft.com/office/powerpoint/2010/main" val="42496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01 Cover Slide">
    <p:bg>
      <p:bgPr>
        <a:solidFill>
          <a:schemeClr val="tx2"/>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308062" y="318248"/>
            <a:ext cx="4842672" cy="3038409"/>
          </a:xfrm>
        </p:spPr>
        <p:txBody>
          <a:bodyPr/>
          <a:lstStyle>
            <a:lvl1pPr>
              <a:defRPr>
                <a:latin typeface="Arial"/>
                <a:cs typeface="Arial"/>
              </a:defRPr>
            </a:lvl1pPr>
          </a:lstStyle>
          <a:p>
            <a:r>
              <a:rPr lang="en-US" dirty="0"/>
              <a:t>Click to edit Master title style</a:t>
            </a:r>
          </a:p>
        </p:txBody>
      </p:sp>
      <p:sp>
        <p:nvSpPr>
          <p:cNvPr id="94" name="Date Placeholder 3"/>
          <p:cNvSpPr>
            <a:spLocks noGrp="1"/>
          </p:cNvSpPr>
          <p:nvPr>
            <p:ph type="dt" sz="half" idx="10"/>
          </p:nvPr>
        </p:nvSpPr>
        <p:spPr>
          <a:xfrm>
            <a:off x="7105968" y="4727448"/>
            <a:ext cx="1809432" cy="201168"/>
          </a:xfrm>
        </p:spPr>
        <p:txBody>
          <a:bodyPr/>
          <a:lstStyle/>
          <a:p>
            <a:fld id="{7BD0F09C-33D0-1F42-B8A9-5123C94105A5}" type="datetimeFigureOut">
              <a:rPr lang="en-US" smtClean="0"/>
              <a:t>12/1/2017</a:t>
            </a:fld>
            <a:endParaRPr lang="en-US"/>
          </a:p>
        </p:txBody>
      </p:sp>
      <p:sp>
        <p:nvSpPr>
          <p:cNvPr id="95" name="Footer Placeholder 4"/>
          <p:cNvSpPr>
            <a:spLocks noGrp="1"/>
          </p:cNvSpPr>
          <p:nvPr>
            <p:ph type="ftr" sz="quarter" idx="11"/>
          </p:nvPr>
        </p:nvSpPr>
        <p:spPr>
          <a:xfrm>
            <a:off x="455613" y="4727448"/>
            <a:ext cx="2895600" cy="201168"/>
          </a:xfrm>
        </p:spPr>
        <p:txBody>
          <a:bodyPr/>
          <a:lstStyle/>
          <a:p>
            <a:endParaRPr lang="en-US"/>
          </a:p>
        </p:txBody>
      </p:sp>
      <p:sp>
        <p:nvSpPr>
          <p:cNvPr id="96" name="Slide Number Placeholder 5"/>
          <p:cNvSpPr>
            <a:spLocks noGrp="1"/>
          </p:cNvSpPr>
          <p:nvPr>
            <p:ph type="sldNum" sz="quarter" idx="12"/>
          </p:nvPr>
        </p:nvSpPr>
        <p:spPr>
          <a:xfrm>
            <a:off x="228600" y="4727448"/>
            <a:ext cx="210312" cy="201168"/>
          </a:xfrm>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5434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2395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BD0F09C-33D0-1F42-B8A9-5123C94105A5}" type="datetimeFigureOut">
              <a:rPr lang="en-US" smtClean="0"/>
              <a:t>12/1/2017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04A4F-97BD-A740-8DC4-85FC3CD41496}"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514264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0F09C-33D0-1F42-B8A9-5123C94105A5}" type="datetimeFigureOut">
              <a:rPr lang="en-US" smtClean="0"/>
              <a:t>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1828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bg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a:prstGeom prst="rect">
            <a:avLst/>
          </a:prstGeo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91" name="Picture 90" descr="ibm_gry.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7013" y="4795547"/>
            <a:ext cx="294382" cy="119353"/>
          </a:xfrm>
          <a:prstGeom prst="rect">
            <a:avLst/>
          </a:prstGeom>
        </p:spPr>
      </p:pic>
      <p:pic>
        <p:nvPicPr>
          <p:cNvPr id="9" name="Picture 8" descr="watson_logo_g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7744" y="2368296"/>
            <a:ext cx="910126" cy="192024"/>
          </a:xfrm>
          <a:prstGeom prst="rect">
            <a:avLst/>
          </a:prstGeom>
        </p:spPr>
      </p:pic>
    </p:spTree>
    <p:extLst>
      <p:ext uri="{BB962C8B-B14F-4D97-AF65-F5344CB8AC3E}">
        <p14:creationId xmlns:p14="http://schemas.microsoft.com/office/powerpoint/2010/main" val="62362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3853233" cy="3948545"/>
          </a:xfrm>
        </p:spPr>
        <p:txBody>
          <a:bodyPr/>
          <a:lstStyle/>
          <a:p>
            <a:r>
              <a:rPr lang="en-US" noProof="0"/>
              <a:t>Click to edit Master title style</a:t>
            </a:r>
          </a:p>
        </p:txBody>
      </p:sp>
      <p:sp>
        <p:nvSpPr>
          <p:cNvPr id="4" name="Date Placeholder 3"/>
          <p:cNvSpPr>
            <a:spLocks noGrp="1"/>
          </p:cNvSpPr>
          <p:nvPr>
            <p:ph type="dt" sz="half" idx="10"/>
          </p:nvPr>
        </p:nvSpPr>
        <p:spPr>
          <a:xfrm>
            <a:off x="6961589" y="4727448"/>
            <a:ext cx="1809432" cy="201168"/>
          </a:xfrm>
        </p:spPr>
        <p:txBody>
          <a:bodyPr/>
          <a:lstStyle/>
          <a:p>
            <a:fld id="{BCFE5051-8846-074F-85CE-9E52CFC1E815}" type="datetime1">
              <a:rPr lang="en-US" noProof="0" smtClean="0"/>
              <a:t>12/1/2017</a:t>
            </a:fld>
            <a:endParaRPr lang="en-US" noProof="0"/>
          </a:p>
        </p:txBody>
      </p:sp>
      <p:sp>
        <p:nvSpPr>
          <p:cNvPr id="6" name="Slide Number Placeholder 5"/>
          <p:cNvSpPr>
            <a:spLocks noGrp="1"/>
          </p:cNvSpPr>
          <p:nvPr>
            <p:ph type="sldNum" sz="quarter" idx="12"/>
          </p:nvPr>
        </p:nvSpPr>
        <p:spPr>
          <a:xfrm>
            <a:off x="333755" y="4727448"/>
            <a:ext cx="210312" cy="201168"/>
          </a:xfrm>
        </p:spPr>
        <p:txBody>
          <a:bodyPr/>
          <a:lstStyle/>
          <a:p>
            <a:fld id="{E4DBDE34-E9B5-E04F-B662-69720E4BCB53}" type="slidenum">
              <a:rPr lang="en-US" noProof="0" smtClean="0"/>
              <a:t>‹#›</a:t>
            </a:fld>
            <a:endParaRPr lang="en-US" noProof="0"/>
          </a:p>
        </p:txBody>
      </p:sp>
    </p:spTree>
    <p:extLst>
      <p:ext uri="{BB962C8B-B14F-4D97-AF65-F5344CB8AC3E}">
        <p14:creationId xmlns:p14="http://schemas.microsoft.com/office/powerpoint/2010/main" val="624701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187117"/>
            <a:ext cx="5489529" cy="3368842"/>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796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6965403" cy="545778"/>
          </a:xfrm>
        </p:spPr>
        <p:txBody>
          <a:bodyPr/>
          <a:lstStyle>
            <a:lvl1pPr>
              <a:defRPr sz="2000" b="1">
                <a:solidFill>
                  <a:srgbClr val="585858"/>
                </a:solidFill>
                <a:latin typeface="Helvetica Neue" charset="0"/>
                <a:ea typeface="Helvetica Neue" charset="0"/>
                <a:cs typeface="Helvetica Neue" charset="0"/>
              </a:defRPr>
            </a:lvl1pPr>
          </a:lstStyle>
          <a:p>
            <a:r>
              <a:rPr lang="en-US" noProof="0" dirty="0"/>
              <a:t>Click to edit Master title style</a:t>
            </a:r>
          </a:p>
        </p:txBody>
      </p:sp>
      <p:sp>
        <p:nvSpPr>
          <p:cNvPr id="4" name="Date Placeholder 3"/>
          <p:cNvSpPr>
            <a:spLocks noGrp="1"/>
          </p:cNvSpPr>
          <p:nvPr>
            <p:ph type="dt" sz="half" idx="10"/>
          </p:nvPr>
        </p:nvSpPr>
        <p:spPr>
          <a:xfrm>
            <a:off x="6961589" y="4727448"/>
            <a:ext cx="1809432" cy="201168"/>
          </a:xfrm>
        </p:spPr>
        <p:txBody>
          <a:bodyPr/>
          <a:lstStyle>
            <a:lvl1pPr>
              <a:defRPr sz="500" b="0" i="0">
                <a:solidFill>
                  <a:srgbClr val="585858"/>
                </a:solidFill>
                <a:latin typeface="Helvetica Neue" charset="0"/>
                <a:ea typeface="Helvetica Neue" charset="0"/>
                <a:cs typeface="Helvetica Neue" charset="0"/>
              </a:defRPr>
            </a:lvl1pPr>
          </a:lstStyle>
          <a:p>
            <a:fld id="{BCFE5051-8846-074F-85CE-9E52CFC1E815}" type="datetime1">
              <a:rPr lang="en-US" smtClean="0"/>
              <a:pPr/>
              <a:t>12/1/2017</a:t>
            </a:fld>
            <a:endParaRPr lang="en-US"/>
          </a:p>
        </p:txBody>
      </p:sp>
      <p:sp>
        <p:nvSpPr>
          <p:cNvPr id="6" name="Slide Number Placeholder 5"/>
          <p:cNvSpPr>
            <a:spLocks noGrp="1"/>
          </p:cNvSpPr>
          <p:nvPr>
            <p:ph type="sldNum" sz="quarter" idx="12"/>
          </p:nvPr>
        </p:nvSpPr>
        <p:spPr>
          <a:xfrm>
            <a:off x="333755" y="4727448"/>
            <a:ext cx="210312" cy="201168"/>
          </a:xfrm>
        </p:spPr>
        <p:txBody>
          <a:bodyPr/>
          <a:lstStyle>
            <a:lvl1pPr>
              <a:defRPr sz="500" b="0" i="0">
                <a:solidFill>
                  <a:srgbClr val="585858"/>
                </a:solidFill>
                <a:latin typeface="Helvetica Neue" charset="0"/>
                <a:ea typeface="Helvetica Neue" charset="0"/>
                <a:cs typeface="Helvetica Neue" charset="0"/>
              </a:defRPr>
            </a:lvl1pPr>
          </a:lstStyle>
          <a:p>
            <a:fld id="{E4DBDE34-E9B5-E04F-B662-69720E4BCB53}" type="slidenum">
              <a:rPr lang="en-US" smtClean="0"/>
              <a:pPr/>
              <a:t>‹#›</a:t>
            </a:fld>
            <a:endParaRPr lang="en-US"/>
          </a:p>
        </p:txBody>
      </p:sp>
      <p:sp>
        <p:nvSpPr>
          <p:cNvPr id="11" name="Content Placeholder 10"/>
          <p:cNvSpPr>
            <a:spLocks noGrp="1"/>
          </p:cNvSpPr>
          <p:nvPr>
            <p:ph sz="quarter" idx="13"/>
          </p:nvPr>
        </p:nvSpPr>
        <p:spPr>
          <a:xfrm>
            <a:off x="333754" y="1825644"/>
            <a:ext cx="5489529" cy="2901803"/>
          </a:xfrm>
          <a:prstGeom prst="rect">
            <a:avLst/>
          </a:prstGeom>
        </p:spPr>
        <p:txBody>
          <a:bodyPr lIns="0" tIns="0" rIns="0" bIns="0"/>
          <a:lstStyle>
            <a:lvl1pPr>
              <a:spcBef>
                <a:spcPts val="0"/>
              </a:spcBef>
              <a:spcAft>
                <a:spcPts val="1000"/>
              </a:spcAft>
              <a:defRPr sz="1400" strike="noStrike">
                <a:solidFill>
                  <a:srgbClr val="585858"/>
                </a:solidFill>
                <a:latin typeface="Helvetica Neue" charset="0"/>
                <a:ea typeface="Helvetica Neue" charset="0"/>
                <a:cs typeface="Helvetica Neue" charset="0"/>
              </a:defRPr>
            </a:lvl1pPr>
            <a:lvl2pPr>
              <a:spcBef>
                <a:spcPts val="0"/>
              </a:spcBef>
              <a:spcAft>
                <a:spcPts val="1000"/>
              </a:spcAft>
              <a:defRPr sz="1400" strike="noStrike">
                <a:solidFill>
                  <a:srgbClr val="585858"/>
                </a:solidFill>
                <a:latin typeface="Helvetica Neue" charset="0"/>
                <a:ea typeface="Helvetica Neue" charset="0"/>
                <a:cs typeface="Helvetica Neue" charset="0"/>
              </a:defRPr>
            </a:lvl2pPr>
            <a:lvl3pPr>
              <a:spcBef>
                <a:spcPts val="0"/>
              </a:spcBef>
              <a:spcAft>
                <a:spcPts val="1000"/>
              </a:spcAft>
              <a:defRPr sz="1400" strike="noStrike">
                <a:solidFill>
                  <a:srgbClr val="585858"/>
                </a:solidFill>
                <a:latin typeface="Helvetica Neue" charset="0"/>
                <a:ea typeface="Helvetica Neue" charset="0"/>
                <a:cs typeface="Helvetica Neue" charset="0"/>
              </a:defRPr>
            </a:lvl3pPr>
            <a:lvl4pPr>
              <a:spcBef>
                <a:spcPts val="0"/>
              </a:spcBef>
              <a:spcAft>
                <a:spcPts val="1000"/>
              </a:spcAft>
              <a:defRPr sz="1400" strike="noStrike">
                <a:solidFill>
                  <a:srgbClr val="585858"/>
                </a:solidFill>
                <a:latin typeface="Helvetica Neue" charset="0"/>
                <a:ea typeface="Helvetica Neue" charset="0"/>
                <a:cs typeface="Helvetica Neue" charset="0"/>
              </a:defRPr>
            </a:lvl4pPr>
            <a:lvl5pPr>
              <a:spcBef>
                <a:spcPts val="0"/>
              </a:spcBef>
              <a:spcAft>
                <a:spcPts val="1000"/>
              </a:spcAft>
              <a:defRPr sz="1400" strike="noStrike">
                <a:solidFill>
                  <a:srgbClr val="585858"/>
                </a:solidFill>
                <a:latin typeface="Helvetica Neue" charset="0"/>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53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81753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a:prstGeom prst="rect">
            <a:avLst/>
          </a:prstGeo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7509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91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228971" y="4545068"/>
            <a:ext cx="400982" cy="383548"/>
          </a:xfrm>
        </p:spPr>
        <p:txBody>
          <a:bodyPr/>
          <a:lstStyle>
            <a:lvl1pPr>
              <a:defRPr>
                <a:latin typeface="Arial"/>
                <a:cs typeface="Arial"/>
              </a:defRPr>
            </a:lvl1pPr>
          </a:lstStyle>
          <a:p>
            <a:fld id="{64604A4F-97BD-A740-8DC4-85FC3CD41496}" type="slidenum">
              <a:rPr lang="en-US" smtClean="0"/>
              <a:t>‹#›</a:t>
            </a:fld>
            <a:endParaRPr lang="en-US"/>
          </a:p>
        </p:txBody>
      </p:sp>
      <p:grpSp>
        <p:nvGrpSpPr>
          <p:cNvPr id="50" name="Group 49"/>
          <p:cNvGrpSpPr>
            <a:grpSpLocks noChangeAspect="1"/>
          </p:cNvGrpSpPr>
          <p:nvPr/>
        </p:nvGrpSpPr>
        <p:grpSpPr>
          <a:xfrm>
            <a:off x="228599" y="4690281"/>
            <a:ext cx="554269" cy="224619"/>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endParaRPr lang="en-US" dirty="0"/>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7BD0F09C-33D0-1F42-B8A9-5123C94105A5}" type="datetimeFigureOut">
              <a:rPr lang="en-US" smtClean="0"/>
              <a:t>12/1/2017</a:t>
            </a:fld>
            <a:endParaRPr lang="en-US"/>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88900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64592"/>
            <a:ext cx="4297680" cy="4343400"/>
          </a:xfrm>
        </p:spPr>
        <p:txBody>
          <a:bodyPr/>
          <a:lstStyle>
            <a:lvl1pPr>
              <a:defRPr sz="2200"/>
            </a:lvl1pPr>
          </a:lstStyle>
          <a:p>
            <a:r>
              <a:rPr lang="en-US" dirty="0"/>
              <a:t>Click to edit Master title style</a:t>
            </a:r>
          </a:p>
        </p:txBody>
      </p:sp>
    </p:spTree>
    <p:extLst>
      <p:ext uri="{BB962C8B-B14F-4D97-AF65-F5344CB8AC3E}">
        <p14:creationId xmlns:p14="http://schemas.microsoft.com/office/powerpoint/2010/main" val="2541569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dirty="0"/>
              <a:t>Click to edit Master title style</a:t>
            </a:r>
          </a:p>
        </p:txBody>
      </p:sp>
    </p:spTree>
    <p:extLst>
      <p:ext uri="{BB962C8B-B14F-4D97-AF65-F5344CB8AC3E}">
        <p14:creationId xmlns:p14="http://schemas.microsoft.com/office/powerpoint/2010/main" val="1784711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539145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1541266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4272589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a:xfrm>
            <a:off x="455613" y="4727448"/>
            <a:ext cx="2895600" cy="201168"/>
          </a:xfrm>
          <a:prstGeom prst="rect">
            <a:avLst/>
          </a:prstGeom>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112151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3568660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118766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889152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5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308061" y="376816"/>
            <a:ext cx="8418843" cy="3948545"/>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Tree>
    <p:extLst>
      <p:ext uri="{BB962C8B-B14F-4D97-AF65-F5344CB8AC3E}">
        <p14:creationId xmlns:p14="http://schemas.microsoft.com/office/powerpoint/2010/main" val="19025204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86381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3166910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247612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3771441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632002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52636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3727755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1 Cover Slide">
    <p:bg>
      <p:bgPr>
        <a:solidFill>
          <a:schemeClr val="tx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57400" y="179388"/>
            <a:ext cx="2194560" cy="1600200"/>
          </a:xfrm>
        </p:spPr>
        <p:txBody>
          <a:bodyPr/>
          <a:lstStyle>
            <a:lvl1pPr marL="0" indent="0" algn="l">
              <a:buNone/>
              <a:defRPr>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Slide Number Placeholder 5"/>
          <p:cNvSpPr>
            <a:spLocks noGrp="1"/>
          </p:cNvSpPr>
          <p:nvPr>
            <p:ph type="sldNum" sz="quarter" idx="12"/>
          </p:nvPr>
        </p:nvSpPr>
        <p:spPr>
          <a:xfrm>
            <a:off x="228971" y="4727448"/>
            <a:ext cx="210312" cy="201168"/>
          </a:xfrm>
        </p:spPr>
        <p:txBody>
          <a:bodyPr/>
          <a:lstStyle>
            <a:lvl1pPr>
              <a:defRPr>
                <a:latin typeface="Arial"/>
                <a:cs typeface="Arial"/>
              </a:defRPr>
            </a:lvl1pPr>
          </a:lstStyle>
          <a:p>
            <a:fld id="{E4DBDE34-E9B5-E04F-B662-69720E4BCB53}" type="slidenum">
              <a:rPr lang="en-US" noProof="0" smtClean="0"/>
              <a:pPr/>
              <a:t>‹#›</a:t>
            </a:fld>
            <a:endParaRPr lang="en-US" noProof="0"/>
          </a:p>
        </p:txBody>
      </p:sp>
      <p:grpSp>
        <p:nvGrpSpPr>
          <p:cNvPr id="50" name="Group 49"/>
          <p:cNvGrpSpPr>
            <a:grpSpLocks noChangeAspect="1"/>
          </p:cNvGrpSpPr>
          <p:nvPr userDrawn="1"/>
        </p:nvGrpSpPr>
        <p:grpSpPr>
          <a:xfrm>
            <a:off x="228600" y="4797089"/>
            <a:ext cx="290710" cy="117811"/>
            <a:chOff x="1938338" y="2368551"/>
            <a:chExt cx="5260976" cy="2132013"/>
          </a:xfrm>
          <a:solidFill>
            <a:srgbClr val="FFFFFF"/>
          </a:solidFill>
        </p:grpSpPr>
        <p:sp>
          <p:nvSpPr>
            <p:cNvPr id="5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5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0" name="Rectangle 5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1" name="Rectangle 6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2" name="Rectangle 6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3" name="Rectangle 6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6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7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8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sp>
          <p:nvSpPr>
            <p:cNvPr id="9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latin typeface="Arial"/>
                <a:cs typeface="Arial"/>
              </a:endParaRPr>
            </a:p>
          </p:txBody>
        </p:sp>
      </p:grpSp>
      <p:sp>
        <p:nvSpPr>
          <p:cNvPr id="7" name="Footer Placeholder 6"/>
          <p:cNvSpPr>
            <a:spLocks noGrp="1"/>
          </p:cNvSpPr>
          <p:nvPr>
            <p:ph type="ftr" sz="quarter" idx="13"/>
          </p:nvPr>
        </p:nvSpPr>
        <p:spPr>
          <a:xfrm>
            <a:off x="455613" y="4727448"/>
            <a:ext cx="2895600" cy="201168"/>
          </a:xfrm>
        </p:spPr>
        <p:txBody>
          <a:bodyPr/>
          <a:lstStyle>
            <a:lvl1pPr>
              <a:defRPr>
                <a:latin typeface="Arial"/>
                <a:cs typeface="Arial"/>
              </a:defRPr>
            </a:lvl1pPr>
          </a:lstStyle>
          <a:p>
            <a:r>
              <a:rPr lang="en-US" noProof="0"/>
              <a:t>Watson / Presentation Title / Date</a:t>
            </a:r>
          </a:p>
        </p:txBody>
      </p:sp>
      <p:sp>
        <p:nvSpPr>
          <p:cNvPr id="8" name="Date Placeholder 7"/>
          <p:cNvSpPr>
            <a:spLocks noGrp="1"/>
          </p:cNvSpPr>
          <p:nvPr>
            <p:ph type="dt" sz="half" idx="14"/>
          </p:nvPr>
        </p:nvSpPr>
        <p:spPr>
          <a:xfrm>
            <a:off x="7105968" y="4727448"/>
            <a:ext cx="1809432" cy="201168"/>
          </a:xfrm>
        </p:spPr>
        <p:txBody>
          <a:bodyPr/>
          <a:lstStyle>
            <a:lvl1pPr>
              <a:defRPr>
                <a:latin typeface="Arial"/>
                <a:cs typeface="Arial"/>
              </a:defRPr>
            </a:lvl1pPr>
          </a:lstStyle>
          <a:p>
            <a:fld id="{A226C6E4-E877-DF44-9A69-96937F20FF2F}" type="datetime1">
              <a:rPr lang="en-US" noProof="0" smtClean="0"/>
              <a:pPr/>
              <a:t>12/1/2017</a:t>
            </a:fld>
            <a:endParaRPr lang="en-US" noProof="0"/>
          </a:p>
        </p:txBody>
      </p:sp>
      <p:sp>
        <p:nvSpPr>
          <p:cNvPr id="11" name="Title 10"/>
          <p:cNvSpPr>
            <a:spLocks noGrp="1"/>
          </p:cNvSpPr>
          <p:nvPr>
            <p:ph type="title"/>
          </p:nvPr>
        </p:nvSpPr>
        <p:spPr>
          <a:xfrm>
            <a:off x="227013" y="179388"/>
            <a:ext cx="1783080" cy="1600200"/>
          </a:xfrm>
        </p:spPr>
        <p:txBody>
          <a:bodyPr/>
          <a:lstStyle>
            <a:lvl1pPr>
              <a:defRPr>
                <a:latin typeface="Arial"/>
                <a:cs typeface="Arial"/>
              </a:defRPr>
            </a:lvl1pPr>
          </a:lstStyle>
          <a:p>
            <a:r>
              <a:rPr lang="en-US" noProof="0"/>
              <a:t>Click to edit Master title style</a:t>
            </a:r>
          </a:p>
        </p:txBody>
      </p:sp>
      <p:pic>
        <p:nvPicPr>
          <p:cNvPr id="49" name="Picture 48" descr="watson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744" y="2372270"/>
            <a:ext cx="932222" cy="196686"/>
          </a:xfrm>
          <a:prstGeom prst="rect">
            <a:avLst/>
          </a:prstGeom>
        </p:spPr>
      </p:pic>
    </p:spTree>
    <p:extLst>
      <p:ext uri="{BB962C8B-B14F-4D97-AF65-F5344CB8AC3E}">
        <p14:creationId xmlns:p14="http://schemas.microsoft.com/office/powerpoint/2010/main" val="28382003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02 Title and Content (beside)">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676656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E5051-8846-074F-85CE-9E52CFC1E815}"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276448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570D9-6E3C-7942-8F22-FC1D6FD304D4}"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160763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03 Title and Content (above)">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97280"/>
            <a:ext cx="859536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Title 6"/>
          <p:cNvSpPr>
            <a:spLocks noGrp="1"/>
          </p:cNvSpPr>
          <p:nvPr>
            <p:ph type="title"/>
          </p:nvPr>
        </p:nvSpPr>
        <p:spPr>
          <a:xfrm>
            <a:off x="227012" y="179388"/>
            <a:ext cx="4023360"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39574249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2B0D5-1AF4-C749-B569-5BC6E1D37418}"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4379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362BE-2518-6744-AD34-1B54A5137D21}"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Content Placeholder 2"/>
          <p:cNvSpPr>
            <a:spLocks noGrp="1"/>
          </p:cNvSpPr>
          <p:nvPr>
            <p:ph idx="14"/>
          </p:nvPr>
        </p:nvSpPr>
        <p:spPr>
          <a:xfrm>
            <a:off x="5489588" y="179388"/>
            <a:ext cx="33832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1398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227012" y="179388"/>
            <a:ext cx="4297680" cy="43434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920119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DDECA8-B8C1-174C-ABAB-F9BC28DA310C}"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8" name="Title 7"/>
          <p:cNvSpPr>
            <a:spLocks noGrp="1"/>
          </p:cNvSpPr>
          <p:nvPr>
            <p:ph type="title"/>
          </p:nvPr>
        </p:nvSpPr>
        <p:spPr>
          <a:xfrm>
            <a:off x="137160" y="179388"/>
            <a:ext cx="429768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144502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D6938-DD87-B240-B17C-3E23465A691A}" type="datetime1">
              <a:rPr lang="en-US" smtClean="0"/>
              <a:t>12/1/2017</a:t>
            </a:fld>
            <a:endParaRPr lang="en-US"/>
          </a:p>
        </p:txBody>
      </p:sp>
      <p:sp>
        <p:nvSpPr>
          <p:cNvPr id="5" name="Footer Placeholder 4"/>
          <p:cNvSpPr>
            <a:spLocks noGrp="1"/>
          </p:cNvSpPr>
          <p:nvPr>
            <p:ph type="ftr" sz="quarter" idx="11"/>
          </p:nvPr>
        </p:nvSpPr>
        <p:spPr/>
        <p:txBody>
          <a:bodyPr/>
          <a:lstStyle/>
          <a:p>
            <a:r>
              <a:rPr lang="de-DE"/>
              <a:t>Watson / Presentation Title / Date</a:t>
            </a:r>
            <a:endParaRPr lang="en-US"/>
          </a:p>
        </p:txBody>
      </p:sp>
      <p:sp>
        <p:nvSpPr>
          <p:cNvPr id="6" name="Slide Number Placeholder 5"/>
          <p:cNvSpPr>
            <a:spLocks noGrp="1"/>
          </p:cNvSpPr>
          <p:nvPr>
            <p:ph type="sldNum" sz="quarter" idx="12"/>
          </p:nvPr>
        </p:nvSpPr>
        <p:spPr/>
        <p:txBody>
          <a:bodyPr/>
          <a:lstStyle/>
          <a:p>
            <a:fld id="{E4DBDE34-E9B5-E04F-B662-69720E4BCB53}"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12223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08 Title/Text only (standard siz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945815-CA17-0F4A-A81F-F2562A11B46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4343400"/>
          </a:xfrm>
        </p:spPr>
        <p:txBody>
          <a:bodyPr/>
          <a:lstStyle/>
          <a:p>
            <a:r>
              <a:rPr lang="en-US"/>
              <a:t>Click to edit Master title style</a:t>
            </a:r>
            <a:endParaRPr lang="en-US" dirty="0"/>
          </a:p>
        </p:txBody>
      </p:sp>
    </p:spTree>
    <p:extLst>
      <p:ext uri="{BB962C8B-B14F-4D97-AF65-F5344CB8AC3E}">
        <p14:creationId xmlns:p14="http://schemas.microsoft.com/office/powerpoint/2010/main" val="38651015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09 Divider">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A6491A-485C-F749-B5B6-5224CEF3E8D5}" type="datetime1">
              <a:rPr lang="en-US" smtClean="0"/>
              <a:t>12/1/2017</a:t>
            </a:fld>
            <a:endParaRPr lang="en-US"/>
          </a:p>
        </p:txBody>
      </p:sp>
      <p:sp>
        <p:nvSpPr>
          <p:cNvPr id="4" name="Footer Placeholder 3"/>
          <p:cNvSpPr>
            <a:spLocks noGrp="1"/>
          </p:cNvSpPr>
          <p:nvPr>
            <p:ph type="ftr" sz="quarter" idx="11"/>
          </p:nvPr>
        </p:nvSpPr>
        <p:spPr/>
        <p:txBody>
          <a:bodyPr/>
          <a:lstStyle/>
          <a:p>
            <a:r>
              <a:rPr lang="de-DE"/>
              <a:t>Watson / Presentation Title / Date</a:t>
            </a:r>
            <a:endParaRPr lang="en-US"/>
          </a:p>
        </p:txBody>
      </p:sp>
      <p:sp>
        <p:nvSpPr>
          <p:cNvPr id="5" name="Slide Number Placeholder 4"/>
          <p:cNvSpPr>
            <a:spLocks noGrp="1"/>
          </p:cNvSpPr>
          <p:nvPr>
            <p:ph type="sldNum" sz="quarter" idx="12"/>
          </p:nvPr>
        </p:nvSpPr>
        <p:spPr/>
        <p:txBody>
          <a:bodyPr/>
          <a:lstStyle/>
          <a:p>
            <a:fld id="{E4DBDE34-E9B5-E04F-B662-69720E4BCB53}" type="slidenum">
              <a:rPr lang="en-US" smtClean="0"/>
              <a:t>‹#›</a:t>
            </a:fld>
            <a:endParaRPr lang="en-US"/>
          </a:p>
        </p:txBody>
      </p:sp>
      <p:sp>
        <p:nvSpPr>
          <p:cNvPr id="6" name="Title 5"/>
          <p:cNvSpPr>
            <a:spLocks noGrp="1"/>
          </p:cNvSpPr>
          <p:nvPr>
            <p:ph type="title"/>
          </p:nvPr>
        </p:nvSpPr>
        <p:spPr>
          <a:xfrm>
            <a:off x="227012" y="179388"/>
            <a:ext cx="4297680" cy="2286000"/>
          </a:xfrm>
        </p:spPr>
        <p:txBody>
          <a:bodyPr/>
          <a:lstStyle>
            <a:lvl1pPr>
              <a:defRPr sz="1600"/>
            </a:lvl1pPr>
          </a:lstStyle>
          <a:p>
            <a:r>
              <a:rPr lang="en-US"/>
              <a:t>Click to edit Master title style</a:t>
            </a:r>
            <a:endParaRPr lang="en-US" dirty="0"/>
          </a:p>
        </p:txBody>
      </p:sp>
    </p:spTree>
    <p:extLst>
      <p:ext uri="{BB962C8B-B14F-4D97-AF65-F5344CB8AC3E}">
        <p14:creationId xmlns:p14="http://schemas.microsoft.com/office/powerpoint/2010/main" val="235212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0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DE46D-6D7E-E545-B14F-488BEF96B357}" type="datetime1">
              <a:rPr lang="en-US" smtClean="0"/>
              <a:t>12/1/2017</a:t>
            </a:fld>
            <a:endParaRPr lang="en-US"/>
          </a:p>
        </p:txBody>
      </p:sp>
      <p:sp>
        <p:nvSpPr>
          <p:cNvPr id="3" name="Footer Placeholder 2"/>
          <p:cNvSpPr>
            <a:spLocks noGrp="1"/>
          </p:cNvSpPr>
          <p:nvPr>
            <p:ph type="ftr" sz="quarter" idx="11"/>
          </p:nvPr>
        </p:nvSpPr>
        <p:spPr/>
        <p:txBody>
          <a:bodyPr/>
          <a:lstStyle/>
          <a:p>
            <a:r>
              <a:rPr lang="de-DE"/>
              <a:t>Watson / Presentation Title / Date</a:t>
            </a:r>
            <a:endParaRPr lang="en-US"/>
          </a:p>
        </p:txBody>
      </p:sp>
      <p:sp>
        <p:nvSpPr>
          <p:cNvPr id="4" name="Slide Number Placeholder 3"/>
          <p:cNvSpPr>
            <a:spLocks noGrp="1"/>
          </p:cNvSpPr>
          <p:nvPr>
            <p:ph type="sldNum" sz="quarter" idx="12"/>
          </p:nvPr>
        </p:nvSpPr>
        <p:spPr/>
        <p:txBody>
          <a:bodyPr/>
          <a:lstStyle/>
          <a:p>
            <a:fld id="{E4DBDE34-E9B5-E04F-B662-69720E4BCB53}" type="slidenum">
              <a:rPr lang="en-US" smtClean="0"/>
              <a:t>‹#›</a:t>
            </a:fld>
            <a:endParaRPr lang="en-US"/>
          </a:p>
        </p:txBody>
      </p:sp>
    </p:spTree>
    <p:extLst>
      <p:ext uri="{BB962C8B-B14F-4D97-AF65-F5344CB8AC3E}">
        <p14:creationId xmlns:p14="http://schemas.microsoft.com/office/powerpoint/2010/main" val="42482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04 Title and 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7" name="Content Placeholder 2"/>
          <p:cNvSpPr>
            <a:spLocks noGrp="1"/>
          </p:cNvSpPr>
          <p:nvPr>
            <p:ph idx="13"/>
          </p:nvPr>
        </p:nvSpPr>
        <p:spPr>
          <a:xfrm>
            <a:off x="4343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4"/>
          </p:nvPr>
        </p:nvSpPr>
        <p:spPr>
          <a:xfrm>
            <a:off x="6629400" y="179388"/>
            <a:ext cx="2011680" cy="4343400"/>
          </a:xfrm>
        </p:spPr>
        <p:txBody>
          <a:bodyPr rIns="0"/>
          <a:lstStyle>
            <a:lvl1pPr>
              <a:defRPr sz="16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782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05 Title and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7013" y="179388"/>
            <a:ext cx="1783080" cy="4343400"/>
          </a:xfrm>
        </p:spPr>
        <p:txBody>
          <a:bodyPr/>
          <a:lstStyle/>
          <a:p>
            <a:r>
              <a:rPr lang="en-US"/>
              <a:t>Click to edit Master title style</a:t>
            </a:r>
            <a:endParaRPr lang="en-US" dirty="0"/>
          </a:p>
        </p:txBody>
      </p:sp>
      <p:sp>
        <p:nvSpPr>
          <p:cNvPr id="3" name="Content Placeholder 2"/>
          <p:cNvSpPr>
            <a:spLocks noGrp="1"/>
          </p:cNvSpPr>
          <p:nvPr>
            <p:ph idx="1"/>
          </p:nvPr>
        </p:nvSpPr>
        <p:spPr>
          <a:xfrm>
            <a:off x="2057399"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Content Placeholder 2"/>
          <p:cNvSpPr>
            <a:spLocks noGrp="1"/>
          </p:cNvSpPr>
          <p:nvPr>
            <p:ph idx="14"/>
          </p:nvPr>
        </p:nvSpPr>
        <p:spPr>
          <a:xfrm>
            <a:off x="5489588" y="179388"/>
            <a:ext cx="3200400" cy="4343400"/>
          </a:xfrm>
        </p:spPr>
        <p:txBody>
          <a:bodyPr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379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06 Titl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82880"/>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227012" y="164592"/>
            <a:ext cx="4114800" cy="4343400"/>
          </a:xfrm>
        </p:spPr>
        <p:txBody>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88996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114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8" name="Title 7"/>
          <p:cNvSpPr>
            <a:spLocks noGrp="1"/>
          </p:cNvSpPr>
          <p:nvPr>
            <p:ph type="title"/>
          </p:nvPr>
        </p:nvSpPr>
        <p:spPr>
          <a:xfrm>
            <a:off x="137160" y="164592"/>
            <a:ext cx="4114800" cy="4343400"/>
          </a:xfrm>
        </p:spPr>
        <p:txBody>
          <a:bodyPr/>
          <a:lstStyle>
            <a:lvl1pPr marL="109728" indent="-109728">
              <a:defRPr sz="2200"/>
            </a:lvl1pPr>
          </a:lstStyle>
          <a:p>
            <a:r>
              <a:rPr lang="en-US"/>
              <a:t>Click to edit Master title style</a:t>
            </a:r>
            <a:endParaRPr lang="en-US" dirty="0"/>
          </a:p>
        </p:txBody>
      </p:sp>
    </p:spTree>
    <p:extLst>
      <p:ext uri="{BB962C8B-B14F-4D97-AF65-F5344CB8AC3E}">
        <p14:creationId xmlns:p14="http://schemas.microsoft.com/office/powerpoint/2010/main" val="39823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07 Text only (big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D0F09C-33D0-1F42-B8A9-5123C94105A5}" type="datetimeFigureOut">
              <a:rPr lang="en-US" smtClean="0"/>
              <a:t>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04A4F-97BD-A740-8DC4-85FC3CD41496}" type="slidenum">
              <a:rPr lang="en-US" smtClean="0"/>
              <a:t>‹#›</a:t>
            </a:fld>
            <a:endParaRPr lang="en-US"/>
          </a:p>
        </p:txBody>
      </p:sp>
      <p:sp>
        <p:nvSpPr>
          <p:cNvPr id="3" name="Title 2"/>
          <p:cNvSpPr>
            <a:spLocks noGrp="1"/>
          </p:cNvSpPr>
          <p:nvPr>
            <p:ph type="title"/>
          </p:nvPr>
        </p:nvSpPr>
        <p:spPr>
          <a:xfrm>
            <a:off x="227012" y="98108"/>
            <a:ext cx="8571547" cy="4343400"/>
          </a:xfrm>
        </p:spPr>
        <p:txBody>
          <a:bodyPr/>
          <a:lstStyle>
            <a:lvl1pPr>
              <a:defRPr sz="4200"/>
            </a:lvl1pPr>
          </a:lstStyle>
          <a:p>
            <a:r>
              <a:rPr lang="en-US"/>
              <a:t>Click to edit Master title style</a:t>
            </a:r>
            <a:endParaRPr lang="en-US" dirty="0"/>
          </a:p>
        </p:txBody>
      </p:sp>
    </p:spTree>
    <p:extLst>
      <p:ext uri="{BB962C8B-B14F-4D97-AF65-F5344CB8AC3E}">
        <p14:creationId xmlns:p14="http://schemas.microsoft.com/office/powerpoint/2010/main" val="20996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tx1">
                    <a:tint val="75000"/>
                  </a:schemeClr>
                </a:solidFill>
                <a:latin typeface="Arial"/>
                <a:cs typeface="Arial"/>
              </a:defRPr>
            </a:lvl1pPr>
          </a:lstStyle>
          <a:p>
            <a:fld id="{7BD0F09C-33D0-1F42-B8A9-5123C94105A5}" type="datetimeFigureOut">
              <a:rPr lang="en-US" smtClean="0"/>
              <a:t>12/1/2017</a:t>
            </a:fld>
            <a:endParaRPr lang="en-US"/>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tx1">
                    <a:tint val="75000"/>
                  </a:schemeClr>
                </a:solidFill>
                <a:latin typeface="Arial"/>
                <a:cs typeface="Arial"/>
              </a:defRPr>
            </a:lvl1pPr>
          </a:lstStyle>
          <a:p>
            <a:fld id="{64604A4F-97BD-A740-8DC4-85FC3CD41496}" type="slidenum">
              <a:rPr lang="en-US" smtClean="0"/>
              <a:t>‹#›</a:t>
            </a:fld>
            <a:endParaRPr lang="en-US"/>
          </a:p>
        </p:txBody>
      </p:sp>
    </p:spTree>
    <p:extLst>
      <p:ext uri="{BB962C8B-B14F-4D97-AF65-F5344CB8AC3E}">
        <p14:creationId xmlns:p14="http://schemas.microsoft.com/office/powerpoint/2010/main" val="595807483"/>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912" y="380307"/>
            <a:ext cx="1620982" cy="3948545"/>
          </a:xfrm>
          <a:prstGeom prst="rect">
            <a:avLst/>
          </a:prstGeom>
        </p:spPr>
        <p:txBody>
          <a:bodyPr vert="horz" lIns="0" tIns="0" rIns="0" bIns="0" rtlCol="0" anchor="t" anchorCtr="0">
            <a:noAutofit/>
          </a:bodyPr>
          <a:lstStyle/>
          <a:p>
            <a:r>
              <a:rPr lang="en-US" noProof="0" dirty="0"/>
              <a:t>Click to edit Master title style</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chemeClr val="bg1"/>
                </a:solidFill>
                <a:latin typeface="Arial"/>
                <a:cs typeface="Arial"/>
              </a:defRPr>
            </a:lvl1pPr>
          </a:lstStyle>
          <a:p>
            <a:fld id="{05429274-D375-B94C-A105-658EF2ABA8F0}" type="datetime1">
              <a:rPr lang="en-US" noProof="0" smtClean="0"/>
              <a:pPr/>
              <a:t>12/1/2017</a:t>
            </a:fld>
            <a:endParaRPr lang="en-US" noProof="0"/>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chemeClr val="bg1"/>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19584514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710" r:id="rId3"/>
    <p:sldLayoutId id="2147483711"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hf hdr="0" dt="0"/>
  <p:txStyles>
    <p:titleStyle>
      <a:lvl1pPr algn="l" defTabSz="457200" rtl="0" eaLnBrk="1" latinLnBrk="0" hangingPunct="1">
        <a:spcBef>
          <a:spcPct val="0"/>
        </a:spcBef>
        <a:buNone/>
        <a:defRPr sz="1600" kern="1200">
          <a:solidFill>
            <a:schemeClr val="bg1"/>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chemeClr val="bg1"/>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chemeClr val="bg1"/>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chemeClr val="bg1"/>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chemeClr val="bg1"/>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chemeClr val="bg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27030290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179388"/>
            <a:ext cx="1783080" cy="43434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057400" y="182880"/>
            <a:ext cx="2194560" cy="43434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105968" y="4727448"/>
            <a:ext cx="1809432" cy="201168"/>
          </a:xfrm>
          <a:prstGeom prst="rect">
            <a:avLst/>
          </a:prstGeom>
        </p:spPr>
        <p:txBody>
          <a:bodyPr vert="horz" lIns="0" tIns="0" rIns="0" bIns="0" rtlCol="0" anchor="b" anchorCtr="0"/>
          <a:lstStyle>
            <a:lvl1pPr algn="r">
              <a:defRPr sz="600">
                <a:solidFill>
                  <a:srgbClr val="FFFFFF"/>
                </a:solidFill>
                <a:latin typeface="Arial"/>
                <a:cs typeface="Arial"/>
              </a:defRPr>
            </a:lvl1pPr>
          </a:lstStyle>
          <a:p>
            <a:fld id="{05429274-D375-B94C-A105-658EF2ABA8F0}" type="datetime1">
              <a:rPr lang="en-US" noProof="0" smtClean="0"/>
              <a:pPr/>
              <a:t>12/1/2017</a:t>
            </a:fld>
            <a:endParaRPr lang="en-US" noProof="0"/>
          </a:p>
        </p:txBody>
      </p:sp>
      <p:sp>
        <p:nvSpPr>
          <p:cNvPr id="5" name="Footer Placeholder 4"/>
          <p:cNvSpPr>
            <a:spLocks noGrp="1"/>
          </p:cNvSpPr>
          <p:nvPr>
            <p:ph type="ftr" sz="quarter" idx="3"/>
          </p:nvPr>
        </p:nvSpPr>
        <p:spPr>
          <a:xfrm>
            <a:off x="455613" y="4727448"/>
            <a:ext cx="2895600"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r>
              <a:rPr lang="en-US" noProof="0"/>
              <a:t>Watson / Presentation Title / Date</a:t>
            </a:r>
          </a:p>
        </p:txBody>
      </p:sp>
      <p:sp>
        <p:nvSpPr>
          <p:cNvPr id="6" name="Slide Number Placeholder 5"/>
          <p:cNvSpPr>
            <a:spLocks noGrp="1"/>
          </p:cNvSpPr>
          <p:nvPr>
            <p:ph type="sldNum" sz="quarter" idx="4"/>
          </p:nvPr>
        </p:nvSpPr>
        <p:spPr>
          <a:xfrm>
            <a:off x="228600" y="4727448"/>
            <a:ext cx="210312" cy="201168"/>
          </a:xfrm>
          <a:prstGeom prst="rect">
            <a:avLst/>
          </a:prstGeom>
        </p:spPr>
        <p:txBody>
          <a:bodyPr vert="horz" lIns="0" tIns="0" rIns="0" bIns="0" rtlCol="0" anchor="b" anchorCtr="0"/>
          <a:lstStyle>
            <a:lvl1pPr algn="l">
              <a:defRPr sz="600">
                <a:solidFill>
                  <a:srgbClr val="FFFFFF"/>
                </a:solidFill>
                <a:latin typeface="Arial"/>
                <a:cs typeface="Arial"/>
              </a:defRPr>
            </a:lvl1pPr>
          </a:lstStyle>
          <a:p>
            <a:fld id="{E4DBDE34-E9B5-E04F-B662-69720E4BCB53}" type="slidenum">
              <a:rPr lang="en-US" noProof="0" smtClean="0"/>
              <a:pPr/>
              <a:t>‹#›</a:t>
            </a:fld>
            <a:endParaRPr lang="en-US" noProof="0"/>
          </a:p>
        </p:txBody>
      </p:sp>
    </p:spTree>
    <p:extLst>
      <p:ext uri="{BB962C8B-B14F-4D97-AF65-F5344CB8AC3E}">
        <p14:creationId xmlns:p14="http://schemas.microsoft.com/office/powerpoint/2010/main" val="337822537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l" defTabSz="457200" rtl="0" eaLnBrk="1" latinLnBrk="0" hangingPunct="1">
        <a:spcBef>
          <a:spcPct val="0"/>
        </a:spcBef>
        <a:buNone/>
        <a:defRPr sz="16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16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16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16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16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16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ibm.com/watson/developercloud/tone-analyzer/api/v3/" TargetMode="Externa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console.bluemix.net/docs/services/tone-analyzer/getting-started.html#getting-started-tutorial" TargetMode="External"/><Relationship Id="rId2" Type="http://schemas.openxmlformats.org/officeDocument/2006/relationships/hyperlink" Target="https://console.bluemix.net/docs/services/tone-analyzer/index.html#about" TargetMode="External"/><Relationship Id="rId1" Type="http://schemas.openxmlformats.org/officeDocument/2006/relationships/slideLayout" Target="../slideLayouts/slideLayout15.xml"/><Relationship Id="rId4" Type="http://schemas.openxmlformats.org/officeDocument/2006/relationships/hyperlink" Target="https://www.ibm.com/watson/developercloud/tone-analyzer/api/v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645"/>
        </a:solidFill>
        <a:effectLst/>
      </p:bgPr>
    </p:bg>
    <p:spTree>
      <p:nvGrpSpPr>
        <p:cNvPr id="1" name=""/>
        <p:cNvGrpSpPr/>
        <p:nvPr/>
      </p:nvGrpSpPr>
      <p:grpSpPr>
        <a:xfrm>
          <a:off x="0" y="0"/>
          <a:ext cx="0" cy="0"/>
          <a:chOff x="0" y="0"/>
          <a:chExt cx="0" cy="0"/>
        </a:xfrm>
      </p:grpSpPr>
      <p:pic>
        <p:nvPicPr>
          <p:cNvPr id="7" name="Picture 6" descr="avatar_crops_CS6_cvr.png"/>
          <p:cNvPicPr>
            <a:picLocks noChangeAspect="1"/>
          </p:cNvPicPr>
          <p:nvPr/>
        </p:nvPicPr>
        <p:blipFill rotWithShape="1">
          <a:blip r:embed="rId2">
            <a:extLst>
              <a:ext uri="{28A0092B-C50C-407E-A947-70E740481C1C}">
                <a14:useLocalDpi xmlns:a14="http://schemas.microsoft.com/office/drawing/2010/main" val="0"/>
              </a:ext>
            </a:extLst>
          </a:blip>
          <a:srcRect t="3831" r="23620" b="24331"/>
          <a:stretch/>
        </p:blipFill>
        <p:spPr>
          <a:xfrm>
            <a:off x="3276038" y="18967"/>
            <a:ext cx="5867962" cy="5143501"/>
          </a:xfrm>
          <a:prstGeom prst="rect">
            <a:avLst/>
          </a:prstGeom>
        </p:spPr>
      </p:pic>
      <p:sp>
        <p:nvSpPr>
          <p:cNvPr id="6" name="Title 1"/>
          <p:cNvSpPr txBox="1">
            <a:spLocks/>
          </p:cNvSpPr>
          <p:nvPr/>
        </p:nvSpPr>
        <p:spPr>
          <a:xfrm>
            <a:off x="333755" y="192506"/>
            <a:ext cx="3853233" cy="4076536"/>
          </a:xfrm>
          <a:prstGeom prst="rect">
            <a:avLst/>
          </a:prstGeom>
        </p:spPr>
        <p:txBody>
          <a:bodyPr vert="horz" wrap="square" lIns="0" tIns="0" rIns="0" bIns="0" rtlCol="0" anchor="t" anchorCtr="0">
            <a:noAutofit/>
          </a:bodyPr>
          <a:lstStyle>
            <a:lvl1pPr algn="l" defTabSz="457200" rtl="0" eaLnBrk="1" latinLnBrk="0" hangingPunct="1">
              <a:spcBef>
                <a:spcPct val="0"/>
              </a:spcBef>
              <a:buNone/>
              <a:defRPr sz="1600" kern="1200">
                <a:solidFill>
                  <a:schemeClr val="bg1"/>
                </a:solidFill>
                <a:latin typeface="Arial"/>
                <a:ea typeface="+mj-ea"/>
                <a:cs typeface="Arial"/>
              </a:defRPr>
            </a:lvl1pPr>
          </a:lstStyle>
          <a:p>
            <a:r>
              <a:rPr lang="en-US" sz="4200" b="1" dirty="0">
                <a:solidFill>
                  <a:srgbClr val="FFFFFF"/>
                </a:solidFill>
                <a:latin typeface="Helvetica Neue"/>
                <a:ea typeface="HelvNeue Roman for IBM" charset="0"/>
                <a:cs typeface="Helvetica Neue"/>
              </a:rPr>
              <a:t>Watson</a:t>
            </a:r>
          </a:p>
          <a:p>
            <a:r>
              <a:rPr lang="en-US" sz="4200" b="1" dirty="0">
                <a:solidFill>
                  <a:srgbClr val="FFFFFF"/>
                </a:solidFill>
                <a:latin typeface="Helvetica Neue"/>
                <a:ea typeface="HelvNeue Roman for IBM" charset="0"/>
                <a:cs typeface="Helvetica Neue"/>
              </a:rPr>
              <a:t>Tone</a:t>
            </a:r>
          </a:p>
          <a:p>
            <a:r>
              <a:rPr lang="en-US" sz="4200" b="1" dirty="0">
                <a:solidFill>
                  <a:srgbClr val="FFFFFF"/>
                </a:solidFill>
                <a:latin typeface="Helvetica Neue"/>
                <a:ea typeface="HelvNeue Roman for IBM" charset="0"/>
                <a:cs typeface="Helvetica Neue"/>
              </a:rPr>
              <a:t>Analyzer</a:t>
            </a:r>
          </a:p>
        </p:txBody>
      </p:sp>
    </p:spTree>
    <p:extLst>
      <p:ext uri="{BB962C8B-B14F-4D97-AF65-F5344CB8AC3E}">
        <p14:creationId xmlns:p14="http://schemas.microsoft.com/office/powerpoint/2010/main" val="225123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10</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u="sng" dirty="0"/>
              <a:t>BEFORE YOU BEGIN:</a:t>
            </a:r>
          </a:p>
          <a:p>
            <a:pPr marL="385763" indent="-385763">
              <a:spcBef>
                <a:spcPts val="450"/>
              </a:spcBef>
            </a:pPr>
            <a:r>
              <a:rPr lang="en-US" sz="1200" b="1" dirty="0"/>
              <a:t>Create instance of the service</a:t>
            </a:r>
          </a:p>
          <a:p>
            <a:pPr marL="385763" indent="-385763">
              <a:spcBef>
                <a:spcPts val="450"/>
              </a:spcBef>
            </a:pPr>
            <a:r>
              <a:rPr lang="en-US" sz="1200" dirty="0"/>
              <a:t>	Login to IBM Cloud. Go to Catalog. Select Watson under Platform. Then Select Tone Analyzer. </a:t>
            </a:r>
          </a:p>
          <a:p>
            <a:pPr marL="385763" indent="-385763">
              <a:spcBef>
                <a:spcPts val="450"/>
              </a:spcBef>
            </a:pPr>
            <a:r>
              <a:rPr lang="en-US" sz="1200" dirty="0"/>
              <a:t>	Give a service name, select region, org and space. Then click Create.</a:t>
            </a:r>
          </a:p>
          <a:p>
            <a:pPr marL="385763" indent="-385763">
              <a:spcBef>
                <a:spcPts val="450"/>
              </a:spcBef>
            </a:pPr>
            <a:r>
              <a:rPr lang="en-US" sz="1200" b="1" dirty="0"/>
              <a:t>Copy the credentials to authenticate your service instance.</a:t>
            </a:r>
          </a:p>
          <a:p>
            <a:pPr marL="385763" indent="-385763">
              <a:spcBef>
                <a:spcPts val="450"/>
              </a:spcBef>
            </a:pPr>
            <a:r>
              <a:rPr lang="en-US" sz="1200" dirty="0"/>
              <a:t>	From your project in the Developer Console, add a new credential, give a credential name then click on Add. Copy the </a:t>
            </a:r>
            <a:r>
              <a:rPr lang="en-US" sz="1200" b="1" dirty="0"/>
              <a:t>username</a:t>
            </a:r>
            <a:r>
              <a:rPr lang="en-US" sz="1200" dirty="0"/>
              <a:t>, </a:t>
            </a:r>
            <a:r>
              <a:rPr lang="en-US" sz="1200" b="1" dirty="0"/>
              <a:t>password</a:t>
            </a:r>
            <a:r>
              <a:rPr lang="en-US" sz="1200" dirty="0"/>
              <a:t>, and </a:t>
            </a:r>
            <a:r>
              <a:rPr lang="en-US" sz="1200" b="1" dirty="0" err="1"/>
              <a:t>url</a:t>
            </a:r>
            <a:r>
              <a:rPr lang="en-US" sz="1200" dirty="0"/>
              <a:t> values from the credential you created.</a:t>
            </a:r>
          </a:p>
          <a:p>
            <a:pPr marL="385763" indent="-385763">
              <a:spcBef>
                <a:spcPts val="450"/>
              </a:spcBef>
            </a:pPr>
            <a:r>
              <a:rPr lang="en-US" sz="1200" b="1" dirty="0"/>
              <a:t>Create a maven project in eclipse. File &gt; New &gt; Maven Project &gt; Create a simple project &gt; Next</a:t>
            </a:r>
          </a:p>
          <a:p>
            <a:pPr marL="385763" indent="-385763">
              <a:spcBef>
                <a:spcPts val="450"/>
              </a:spcBef>
            </a:pPr>
            <a:r>
              <a:rPr lang="en-US" sz="1200" b="1" dirty="0"/>
              <a:t>Enter group id, (ex: </a:t>
            </a:r>
            <a:r>
              <a:rPr lang="en-US" sz="1200" b="1" dirty="0" err="1"/>
              <a:t>com.acn.watson</a:t>
            </a:r>
            <a:r>
              <a:rPr lang="en-US" sz="1200" b="1" dirty="0"/>
              <a:t>) and artifact id (ex. </a:t>
            </a:r>
            <a:r>
              <a:rPr lang="en-US" sz="1200" b="1" dirty="0" err="1"/>
              <a:t>toneanalyzer</a:t>
            </a:r>
            <a:r>
              <a:rPr lang="en-US" sz="1200" b="1" dirty="0"/>
              <a:t>) &gt; Finish</a:t>
            </a:r>
          </a:p>
          <a:p>
            <a:pPr marL="385763" indent="-385763">
              <a:spcBef>
                <a:spcPts val="450"/>
              </a:spcBef>
            </a:pPr>
            <a:r>
              <a:rPr lang="en-US" sz="1200" b="1" dirty="0"/>
              <a:t>Check Build Path &gt; Right click on project &gt; Build path &gt; Configure Build Path &gt; Libraries &gt; Remove JRE 1.5 </a:t>
            </a:r>
          </a:p>
          <a:p>
            <a:pPr marL="385763" indent="-385763">
              <a:spcBef>
                <a:spcPts val="450"/>
              </a:spcBef>
            </a:pPr>
            <a:r>
              <a:rPr lang="en-US" sz="1200" b="1" dirty="0"/>
              <a:t>Add JRE 1.8 Library &gt; Add Library &gt; JRE System Library &gt; Next &gt; Click on Workspace Default &gt; Finish &gt; Apply &gt;Apply and Close</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p:txBody>
      </p:sp>
    </p:spTree>
    <p:extLst>
      <p:ext uri="{BB962C8B-B14F-4D97-AF65-F5344CB8AC3E}">
        <p14:creationId xmlns:p14="http://schemas.microsoft.com/office/powerpoint/2010/main" val="1003247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11</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Go to </a:t>
            </a:r>
            <a:r>
              <a:rPr lang="en-US" sz="1200" b="1" dirty="0">
                <a:hlinkClick r:id="rId2"/>
              </a:rPr>
              <a:t>https://www.ibm.com/watson/developercloud/tone-analyzer/api/v3/</a:t>
            </a:r>
            <a:r>
              <a:rPr lang="en-US" sz="1200" b="1" dirty="0"/>
              <a:t> </a:t>
            </a:r>
          </a:p>
          <a:p>
            <a:r>
              <a:rPr lang="en-US" sz="1200" b="1" dirty="0"/>
              <a:t>Copy Maven dependency in pom.xml</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Add main class &gt; Right click on </a:t>
            </a:r>
            <a:r>
              <a:rPr lang="en-US" sz="1200" b="1" dirty="0" err="1"/>
              <a:t>src</a:t>
            </a:r>
            <a:r>
              <a:rPr lang="en-US" sz="1200" b="1" dirty="0"/>
              <a:t>/main/java &gt; Give a class name &gt; under Which method stubs would you like to create? Tick public static void main(String[] </a:t>
            </a:r>
            <a:r>
              <a:rPr lang="en-US" sz="1200" b="1" dirty="0" err="1"/>
              <a:t>args</a:t>
            </a:r>
            <a:r>
              <a:rPr lang="en-US" sz="1200" b="1" dirty="0"/>
              <a:t>) &gt; Click on Finish</a:t>
            </a:r>
          </a:p>
          <a:p>
            <a:pPr marL="385763" indent="-385763">
              <a:spcBef>
                <a:spcPts val="450"/>
              </a:spcBef>
            </a:pPr>
            <a:r>
              <a:rPr lang="en-US" sz="1200" b="1" dirty="0"/>
              <a:t>On the </a:t>
            </a:r>
            <a:r>
              <a:rPr lang="en-US" sz="1200" b="1" dirty="0" err="1"/>
              <a:t>api</a:t>
            </a:r>
            <a:r>
              <a:rPr lang="en-US" sz="1200" b="1" dirty="0"/>
              <a:t> website &gt; Click Translate audio under Methods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Download sample files: General Tone (</a:t>
            </a:r>
            <a:r>
              <a:rPr lang="en-US" sz="1200" b="1" dirty="0" err="1"/>
              <a:t>tone.json</a:t>
            </a:r>
            <a:r>
              <a:rPr lang="en-US" sz="1200" b="1" dirty="0"/>
              <a:t>) and Customer Engagement Tone (tone-</a:t>
            </a:r>
            <a:r>
              <a:rPr lang="en-US" sz="1200" b="1" dirty="0" err="1"/>
              <a:t>chat.json</a:t>
            </a:r>
            <a:r>
              <a:rPr lang="en-US" sz="1200" b="1" dirty="0"/>
              <a:t>)                </a:t>
            </a:r>
          </a:p>
          <a:p>
            <a:pPr marL="385763" indent="-385763">
              <a:spcBef>
                <a:spcPts val="450"/>
              </a:spcBef>
            </a:pPr>
            <a:r>
              <a:rPr lang="en-US" sz="1200" b="1" dirty="0"/>
              <a:t>Copy both files in project folder.</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AD5AAFF2-76E3-4793-B605-C59A211776A7}"/>
              </a:ext>
            </a:extLst>
          </p:cNvPr>
          <p:cNvPicPr>
            <a:picLocks noChangeAspect="1"/>
          </p:cNvPicPr>
          <p:nvPr/>
        </p:nvPicPr>
        <p:blipFill>
          <a:blip r:embed="rId3"/>
          <a:stretch>
            <a:fillRect/>
          </a:stretch>
        </p:blipFill>
        <p:spPr>
          <a:xfrm>
            <a:off x="438911" y="1375861"/>
            <a:ext cx="4276725" cy="1076325"/>
          </a:xfrm>
          <a:prstGeom prst="rect">
            <a:avLst/>
          </a:prstGeom>
        </p:spPr>
      </p:pic>
      <p:pic>
        <p:nvPicPr>
          <p:cNvPr id="8" name="Picture 7">
            <a:extLst>
              <a:ext uri="{FF2B5EF4-FFF2-40B4-BE49-F238E27FC236}">
                <a16:creationId xmlns:a16="http://schemas.microsoft.com/office/drawing/2014/main" id="{B5CB8613-8F32-4173-8682-DD5912CA1D29}"/>
              </a:ext>
            </a:extLst>
          </p:cNvPr>
          <p:cNvPicPr>
            <a:picLocks noChangeAspect="1"/>
          </p:cNvPicPr>
          <p:nvPr/>
        </p:nvPicPr>
        <p:blipFill>
          <a:blip r:embed="rId4"/>
          <a:stretch>
            <a:fillRect/>
          </a:stretch>
        </p:blipFill>
        <p:spPr>
          <a:xfrm>
            <a:off x="333753" y="3366336"/>
            <a:ext cx="1724025" cy="704850"/>
          </a:xfrm>
          <a:prstGeom prst="rect">
            <a:avLst/>
          </a:prstGeom>
        </p:spPr>
      </p:pic>
    </p:spTree>
    <p:extLst>
      <p:ext uri="{BB962C8B-B14F-4D97-AF65-F5344CB8AC3E}">
        <p14:creationId xmlns:p14="http://schemas.microsoft.com/office/powerpoint/2010/main" val="107092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 (Analyze General Tone)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12</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4" name="Picture 3">
            <a:extLst>
              <a:ext uri="{FF2B5EF4-FFF2-40B4-BE49-F238E27FC236}">
                <a16:creationId xmlns:a16="http://schemas.microsoft.com/office/drawing/2014/main" id="{6C7CFB6D-397A-4F10-A1F7-E27E4CBB4AA9}"/>
              </a:ext>
            </a:extLst>
          </p:cNvPr>
          <p:cNvPicPr>
            <a:picLocks noChangeAspect="1"/>
          </p:cNvPicPr>
          <p:nvPr/>
        </p:nvPicPr>
        <p:blipFill>
          <a:blip r:embed="rId2"/>
          <a:stretch>
            <a:fillRect/>
          </a:stretch>
        </p:blipFill>
        <p:spPr>
          <a:xfrm>
            <a:off x="3037473" y="745958"/>
            <a:ext cx="5314950" cy="3171825"/>
          </a:xfrm>
          <a:prstGeom prst="rect">
            <a:avLst/>
          </a:prstGeom>
        </p:spPr>
      </p:pic>
    </p:spTree>
    <p:extLst>
      <p:ext uri="{BB962C8B-B14F-4D97-AF65-F5344CB8AC3E}">
        <p14:creationId xmlns:p14="http://schemas.microsoft.com/office/powerpoint/2010/main" val="295543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7"/>
            <a:ext cx="8204602" cy="545778"/>
          </a:xfrm>
        </p:spPr>
        <p:txBody>
          <a:bodyPr/>
          <a:lstStyle/>
          <a:p>
            <a:r>
              <a:rPr lang="en-US" dirty="0"/>
              <a:t>Tone Analyzer Hands On (Analyze Customer Engagement Tone)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13</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Copy the code in the main method:</a:t>
            </a:r>
          </a:p>
          <a:p>
            <a:pPr marL="385763" indent="-385763">
              <a:spcBef>
                <a:spcPts val="450"/>
              </a:spcBef>
            </a:pPr>
            <a:endParaRPr lang="en-US" sz="1200" b="1" dirty="0"/>
          </a:p>
        </p:txBody>
      </p:sp>
      <p:pic>
        <p:nvPicPr>
          <p:cNvPr id="5" name="Picture 4">
            <a:extLst>
              <a:ext uri="{FF2B5EF4-FFF2-40B4-BE49-F238E27FC236}">
                <a16:creationId xmlns:a16="http://schemas.microsoft.com/office/drawing/2014/main" id="{B1487B0F-049F-4822-B9D5-9508A451A43B}"/>
              </a:ext>
            </a:extLst>
          </p:cNvPr>
          <p:cNvPicPr>
            <a:picLocks noChangeAspect="1"/>
          </p:cNvPicPr>
          <p:nvPr/>
        </p:nvPicPr>
        <p:blipFill>
          <a:blip r:embed="rId2"/>
          <a:stretch>
            <a:fillRect/>
          </a:stretch>
        </p:blipFill>
        <p:spPr>
          <a:xfrm>
            <a:off x="2999048" y="779238"/>
            <a:ext cx="3902816" cy="4035246"/>
          </a:xfrm>
          <a:prstGeom prst="rect">
            <a:avLst/>
          </a:prstGeom>
        </p:spPr>
      </p:pic>
    </p:spTree>
    <p:extLst>
      <p:ext uri="{BB962C8B-B14F-4D97-AF65-F5344CB8AC3E}">
        <p14:creationId xmlns:p14="http://schemas.microsoft.com/office/powerpoint/2010/main" val="108845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14</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200" b="1" dirty="0"/>
              <a:t>Import all necessary libraries </a:t>
            </a:r>
          </a:p>
          <a:p>
            <a:pPr marL="385763" indent="-385763">
              <a:spcBef>
                <a:spcPts val="450"/>
              </a:spcBef>
            </a:pPr>
            <a:r>
              <a:rPr lang="en-US" sz="1200" b="1" dirty="0"/>
              <a:t>Copy and change the version, username, password based on the speech to text service credentials.</a:t>
            </a:r>
          </a:p>
          <a:p>
            <a:pPr marL="385763" indent="-385763">
              <a:spcBef>
                <a:spcPts val="450"/>
              </a:spcBef>
            </a:pPr>
            <a:r>
              <a:rPr lang="en-US" sz="1200" b="1" dirty="0"/>
              <a:t>Sample credentials:</a:t>
            </a:r>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endParaRPr lang="en-US" sz="1200" b="1" dirty="0"/>
          </a:p>
          <a:p>
            <a:pPr marL="385763" indent="-385763">
              <a:spcBef>
                <a:spcPts val="450"/>
              </a:spcBef>
            </a:pPr>
            <a:r>
              <a:rPr lang="en-US" sz="1200" b="1" dirty="0"/>
              <a:t>Right click on your project then run as java application.</a:t>
            </a:r>
          </a:p>
          <a:p>
            <a:pPr marL="385763" indent="-385763">
              <a:spcBef>
                <a:spcPts val="450"/>
              </a:spcBef>
            </a:pPr>
            <a:endParaRPr lang="en-US" sz="1200" b="1" dirty="0"/>
          </a:p>
        </p:txBody>
      </p:sp>
      <p:pic>
        <p:nvPicPr>
          <p:cNvPr id="7" name="Picture 6">
            <a:extLst>
              <a:ext uri="{FF2B5EF4-FFF2-40B4-BE49-F238E27FC236}">
                <a16:creationId xmlns:a16="http://schemas.microsoft.com/office/drawing/2014/main" id="{1CB1E0A2-32BB-4DF9-9577-39A4506A48D4}"/>
              </a:ext>
            </a:extLst>
          </p:cNvPr>
          <p:cNvPicPr>
            <a:picLocks noChangeAspect="1"/>
          </p:cNvPicPr>
          <p:nvPr/>
        </p:nvPicPr>
        <p:blipFill>
          <a:blip r:embed="rId2"/>
          <a:stretch>
            <a:fillRect/>
          </a:stretch>
        </p:blipFill>
        <p:spPr>
          <a:xfrm>
            <a:off x="1909010" y="1452675"/>
            <a:ext cx="5898732" cy="1489000"/>
          </a:xfrm>
          <a:prstGeom prst="rect">
            <a:avLst/>
          </a:prstGeom>
        </p:spPr>
      </p:pic>
      <p:pic>
        <p:nvPicPr>
          <p:cNvPr id="8" name="Picture 7">
            <a:extLst>
              <a:ext uri="{FF2B5EF4-FFF2-40B4-BE49-F238E27FC236}">
                <a16:creationId xmlns:a16="http://schemas.microsoft.com/office/drawing/2014/main" id="{72F5758C-9597-46A3-96F6-8FBD000AF52E}"/>
              </a:ext>
            </a:extLst>
          </p:cNvPr>
          <p:cNvPicPr>
            <a:picLocks noChangeAspect="1"/>
          </p:cNvPicPr>
          <p:nvPr/>
        </p:nvPicPr>
        <p:blipFill>
          <a:blip r:embed="rId3"/>
          <a:stretch>
            <a:fillRect/>
          </a:stretch>
        </p:blipFill>
        <p:spPr>
          <a:xfrm>
            <a:off x="438911" y="3232800"/>
            <a:ext cx="6305550" cy="590550"/>
          </a:xfrm>
          <a:prstGeom prst="rect">
            <a:avLst/>
          </a:prstGeom>
        </p:spPr>
      </p:pic>
    </p:spTree>
    <p:extLst>
      <p:ext uri="{BB962C8B-B14F-4D97-AF65-F5344CB8AC3E}">
        <p14:creationId xmlns:p14="http://schemas.microsoft.com/office/powerpoint/2010/main" val="285480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15</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Console:</a:t>
            </a:r>
          </a:p>
          <a:p>
            <a:pPr marL="385763" indent="-385763">
              <a:spcBef>
                <a:spcPts val="450"/>
              </a:spcBef>
            </a:pPr>
            <a:r>
              <a:rPr lang="en-US" sz="1000" b="1" dirty="0"/>
              <a:t>General Tone Analyzer Output:</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p:txBody>
      </p:sp>
      <p:pic>
        <p:nvPicPr>
          <p:cNvPr id="4" name="Picture 3">
            <a:extLst>
              <a:ext uri="{FF2B5EF4-FFF2-40B4-BE49-F238E27FC236}">
                <a16:creationId xmlns:a16="http://schemas.microsoft.com/office/drawing/2014/main" id="{5218F50D-E678-4C48-B04C-B3800A24038A}"/>
              </a:ext>
            </a:extLst>
          </p:cNvPr>
          <p:cNvPicPr>
            <a:picLocks noChangeAspect="1"/>
          </p:cNvPicPr>
          <p:nvPr/>
        </p:nvPicPr>
        <p:blipFill>
          <a:blip r:embed="rId2"/>
          <a:stretch>
            <a:fillRect/>
          </a:stretch>
        </p:blipFill>
        <p:spPr>
          <a:xfrm>
            <a:off x="333755" y="1291736"/>
            <a:ext cx="8483144" cy="2689571"/>
          </a:xfrm>
          <a:prstGeom prst="rect">
            <a:avLst/>
          </a:prstGeom>
        </p:spPr>
      </p:pic>
    </p:spTree>
    <p:extLst>
      <p:ext uri="{BB962C8B-B14F-4D97-AF65-F5344CB8AC3E}">
        <p14:creationId xmlns:p14="http://schemas.microsoft.com/office/powerpoint/2010/main" val="311276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Hands 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16</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745958"/>
            <a:ext cx="8204603" cy="3981489"/>
          </a:xfrm>
          <a:prstGeom prst="rect">
            <a:avLst/>
          </a:prstGeom>
        </p:spPr>
        <p:txBody>
          <a:bodyPr lIns="0" tIns="0" rIns="0" bIns="0" numCol="2"/>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1000" b="1" dirty="0"/>
              <a:t>Console:</a:t>
            </a:r>
          </a:p>
          <a:p>
            <a:pPr marL="385763" indent="-385763">
              <a:spcBef>
                <a:spcPts val="450"/>
              </a:spcBef>
            </a:pPr>
            <a:r>
              <a:rPr lang="en-US" sz="1000" b="1" dirty="0"/>
              <a:t>Customer Engagement Tone Analyzer Output:</a:t>
            </a:r>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a:p>
            <a:pPr marL="385763" indent="-385763">
              <a:spcBef>
                <a:spcPts val="450"/>
              </a:spcBef>
            </a:pPr>
            <a:endParaRPr lang="en-US" sz="1000" b="1" dirty="0"/>
          </a:p>
        </p:txBody>
      </p:sp>
      <p:pic>
        <p:nvPicPr>
          <p:cNvPr id="5" name="Picture 4">
            <a:extLst>
              <a:ext uri="{FF2B5EF4-FFF2-40B4-BE49-F238E27FC236}">
                <a16:creationId xmlns:a16="http://schemas.microsoft.com/office/drawing/2014/main" id="{AB66EF6D-EE49-4FE9-8988-653E2BF47FB5}"/>
              </a:ext>
            </a:extLst>
          </p:cNvPr>
          <p:cNvPicPr>
            <a:picLocks noChangeAspect="1"/>
          </p:cNvPicPr>
          <p:nvPr/>
        </p:nvPicPr>
        <p:blipFill>
          <a:blip r:embed="rId2"/>
          <a:stretch>
            <a:fillRect/>
          </a:stretch>
        </p:blipFill>
        <p:spPr>
          <a:xfrm>
            <a:off x="3496624" y="5572"/>
            <a:ext cx="4653517" cy="5113865"/>
          </a:xfrm>
          <a:prstGeom prst="rect">
            <a:avLst/>
          </a:prstGeom>
        </p:spPr>
      </p:pic>
    </p:spTree>
    <p:extLst>
      <p:ext uri="{BB962C8B-B14F-4D97-AF65-F5344CB8AC3E}">
        <p14:creationId xmlns:p14="http://schemas.microsoft.com/office/powerpoint/2010/main" val="160767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References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17</a:t>
            </a:fld>
            <a:endParaRPr lang="en-US"/>
          </a:p>
        </p:txBody>
      </p:sp>
      <p:sp>
        <p:nvSpPr>
          <p:cNvPr id="4" name="Content Placeholder 3"/>
          <p:cNvSpPr>
            <a:spLocks noGrp="1"/>
          </p:cNvSpPr>
          <p:nvPr>
            <p:ph sz="quarter" idx="13"/>
          </p:nvPr>
        </p:nvSpPr>
        <p:spPr>
          <a:xfrm>
            <a:off x="333754" y="1187117"/>
            <a:ext cx="8347108" cy="3266130"/>
          </a:xfrm>
        </p:spPr>
        <p:txBody>
          <a:bodyPr/>
          <a:lstStyle/>
          <a:p>
            <a:r>
              <a:rPr lang="en-US" dirty="0"/>
              <a:t>About Tone Analyzer:</a:t>
            </a:r>
          </a:p>
          <a:p>
            <a:r>
              <a:rPr lang="en-US" dirty="0">
                <a:hlinkClick r:id="rId2"/>
              </a:rPr>
              <a:t>https://console.bluemix.net/docs/services/tone-analyzer/index.html#about</a:t>
            </a:r>
            <a:r>
              <a:rPr lang="en-US" dirty="0"/>
              <a:t> </a:t>
            </a:r>
          </a:p>
          <a:p>
            <a:r>
              <a:rPr lang="en-US" dirty="0"/>
              <a:t>Getting Started Tutorial:</a:t>
            </a:r>
          </a:p>
          <a:p>
            <a:r>
              <a:rPr lang="en-US" dirty="0">
                <a:hlinkClick r:id="rId3"/>
              </a:rPr>
              <a:t>https://console.bluemix.net/docs/services/tone-analyzer/getting-started.html#getting-started-tutorial</a:t>
            </a:r>
            <a:r>
              <a:rPr lang="en-US" dirty="0"/>
              <a:t> </a:t>
            </a:r>
          </a:p>
          <a:p>
            <a:r>
              <a:rPr lang="en-US" dirty="0"/>
              <a:t>API:</a:t>
            </a:r>
          </a:p>
          <a:p>
            <a:r>
              <a:rPr lang="en-US" dirty="0">
                <a:hlinkClick r:id="rId4"/>
              </a:rPr>
              <a:t>https://www.ibm.com/watson/developercloud/tone-analyzer/api/v3/</a:t>
            </a:r>
            <a:r>
              <a:rPr lang="en-US" dirty="0"/>
              <a:t> </a:t>
            </a:r>
            <a:endParaRPr lang="en-US" b="1" dirty="0"/>
          </a:p>
        </p:txBody>
      </p:sp>
    </p:spTree>
    <p:extLst>
      <p:ext uri="{BB962C8B-B14F-4D97-AF65-F5344CB8AC3E}">
        <p14:creationId xmlns:p14="http://schemas.microsoft.com/office/powerpoint/2010/main" val="639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85858"/>
                </a:solidFill>
              </a:rPr>
              <a:t>Agenda</a:t>
            </a:r>
          </a:p>
        </p:txBody>
      </p:sp>
      <p:sp>
        <p:nvSpPr>
          <p:cNvPr id="4" name="Slide Number Placeholder 3"/>
          <p:cNvSpPr>
            <a:spLocks noGrp="1"/>
          </p:cNvSpPr>
          <p:nvPr>
            <p:ph type="sldNum" sz="quarter" idx="12"/>
          </p:nvPr>
        </p:nvSpPr>
        <p:spPr/>
        <p:txBody>
          <a:bodyPr/>
          <a:lstStyle/>
          <a:p>
            <a:fld id="{E4DBDE34-E9B5-E04F-B662-69720E4BCB53}" type="slidenum">
              <a:rPr lang="en-US" noProof="0" smtClean="0"/>
              <a:t>2</a:t>
            </a:fld>
            <a:endParaRPr lang="en-US" noProof="0"/>
          </a:p>
        </p:txBody>
      </p:sp>
      <p:sp>
        <p:nvSpPr>
          <p:cNvPr id="5" name="Content Placeholder 4"/>
          <p:cNvSpPr>
            <a:spLocks noGrp="1"/>
          </p:cNvSpPr>
          <p:nvPr>
            <p:ph sz="quarter" idx="13"/>
          </p:nvPr>
        </p:nvSpPr>
        <p:spPr>
          <a:xfrm>
            <a:off x="333754" y="916998"/>
            <a:ext cx="8204603" cy="3810449"/>
          </a:xfrm>
        </p:spPr>
        <p:txBody>
          <a:bodyPr/>
          <a:lstStyle/>
          <a:p>
            <a:pPr marL="342900" indent="-342900">
              <a:lnSpc>
                <a:spcPts val="2160"/>
              </a:lnSpc>
              <a:buFontTx/>
              <a:buChar char="-"/>
            </a:pPr>
            <a:r>
              <a:rPr lang="en-GB" sz="2000" dirty="0">
                <a:solidFill>
                  <a:srgbClr val="585858"/>
                </a:solidFill>
              </a:rPr>
              <a:t>Tone Analyzer Introduction </a:t>
            </a:r>
          </a:p>
          <a:p>
            <a:pPr marL="342900" indent="-342900">
              <a:lnSpc>
                <a:spcPts val="2160"/>
              </a:lnSpc>
              <a:buFontTx/>
              <a:buChar char="-"/>
            </a:pPr>
            <a:r>
              <a:rPr lang="en-GB" sz="2000" dirty="0"/>
              <a:t>K</a:t>
            </a:r>
            <a:r>
              <a:rPr lang="en-GB" sz="2000" dirty="0">
                <a:solidFill>
                  <a:srgbClr val="585858"/>
                </a:solidFill>
              </a:rPr>
              <a:t>ey concepts</a:t>
            </a:r>
          </a:p>
          <a:p>
            <a:pPr marL="342900" indent="-342900">
              <a:lnSpc>
                <a:spcPts val="2160"/>
              </a:lnSpc>
              <a:buFontTx/>
              <a:buChar char="-"/>
            </a:pPr>
            <a:r>
              <a:rPr lang="en-GB" sz="2000" dirty="0" err="1"/>
              <a:t>Usecase</a:t>
            </a:r>
            <a:r>
              <a:rPr lang="en-GB" sz="2000" dirty="0"/>
              <a:t> </a:t>
            </a:r>
          </a:p>
          <a:p>
            <a:pPr marL="342900" indent="-342900">
              <a:lnSpc>
                <a:spcPts val="2160"/>
              </a:lnSpc>
              <a:buFontTx/>
              <a:buChar char="-"/>
            </a:pPr>
            <a:r>
              <a:rPr lang="en-GB" sz="2000" dirty="0"/>
              <a:t>Hands on</a:t>
            </a:r>
          </a:p>
          <a:p>
            <a:pPr marL="342900" indent="-342900">
              <a:lnSpc>
                <a:spcPts val="2160"/>
              </a:lnSpc>
              <a:buFontTx/>
              <a:buChar char="-"/>
            </a:pPr>
            <a:r>
              <a:rPr lang="en-GB" sz="2000" dirty="0"/>
              <a:t>References</a:t>
            </a:r>
          </a:p>
          <a:p>
            <a:pPr>
              <a:lnSpc>
                <a:spcPts val="2160"/>
              </a:lnSpc>
            </a:pPr>
            <a:endParaRPr lang="en-GB" sz="2000" dirty="0">
              <a:solidFill>
                <a:srgbClr val="585858"/>
              </a:solidFill>
            </a:endParaRPr>
          </a:p>
          <a:p>
            <a:pPr marL="342900" indent="-342900">
              <a:lnSpc>
                <a:spcPts val="2160"/>
              </a:lnSpc>
              <a:buFontTx/>
              <a:buChar char="-"/>
            </a:pPr>
            <a:endParaRPr lang="en-GB" sz="2000" dirty="0">
              <a:solidFill>
                <a:srgbClr val="585858"/>
              </a:solidFill>
            </a:endParaRPr>
          </a:p>
          <a:p>
            <a:pPr>
              <a:lnSpc>
                <a:spcPts val="2160"/>
              </a:lnSpc>
            </a:pPr>
            <a:endParaRPr lang="en-GB" sz="2000" dirty="0">
              <a:solidFill>
                <a:srgbClr val="585858"/>
              </a:solidFill>
            </a:endParaRPr>
          </a:p>
        </p:txBody>
      </p:sp>
    </p:spTree>
    <p:extLst>
      <p:ext uri="{BB962C8B-B14F-4D97-AF65-F5344CB8AC3E}">
        <p14:creationId xmlns:p14="http://schemas.microsoft.com/office/powerpoint/2010/main" val="162932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Tone Analyzer 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3</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analyzes the tone of input content. </a:t>
            </a:r>
          </a:p>
          <a:p>
            <a:pPr marL="385763" indent="-385763">
              <a:spcBef>
                <a:spcPts val="450"/>
              </a:spcBef>
            </a:pPr>
            <a:r>
              <a:rPr lang="en-US" sz="2000" dirty="0"/>
              <a:t>	-  uses linguistic analysis to detect emotional and language tones in written text. The service can analyze tone at both the document and sentence levels. You can use the service to understand how your written communications are perceived and then to improve the tone of your communications. Businesses can use the service to learn the tone of their customers' communications and to respond to each customer appropriately, or to understand and improve their customer conversations in general.</a:t>
            </a:r>
          </a:p>
        </p:txBody>
      </p:sp>
    </p:spTree>
    <p:extLst>
      <p:ext uri="{BB962C8B-B14F-4D97-AF65-F5344CB8AC3E}">
        <p14:creationId xmlns:p14="http://schemas.microsoft.com/office/powerpoint/2010/main" val="609985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Tone Analyzer Introduction</a:t>
            </a:r>
          </a:p>
        </p:txBody>
      </p:sp>
      <p:sp>
        <p:nvSpPr>
          <p:cNvPr id="3" name="Slide Number Placeholder 2"/>
          <p:cNvSpPr>
            <a:spLocks noGrp="1"/>
          </p:cNvSpPr>
          <p:nvPr>
            <p:ph type="sldNum" sz="quarter" idx="12"/>
          </p:nvPr>
        </p:nvSpPr>
        <p:spPr/>
        <p:txBody>
          <a:bodyPr/>
          <a:lstStyle/>
          <a:p>
            <a:fld id="{E4DBDE34-E9B5-E04F-B662-69720E4BCB53}" type="slidenum">
              <a:rPr lang="en-US" smtClean="0"/>
              <a:pPr/>
              <a:t>4</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      - You submit JSON, plain text, or HTML input that contains your written content to the service. The service accepts up to 128 KB of text, which is about 1000 sentences. The service returns JSON results that report the tone of your input. You can use these results to improve the perception and effectiveness of your communications, ensuring that your writing conveys the tone and style that you want for your intended audience.</a:t>
            </a:r>
          </a:p>
        </p:txBody>
      </p:sp>
    </p:spTree>
    <p:extLst>
      <p:ext uri="{BB962C8B-B14F-4D97-AF65-F5344CB8AC3E}">
        <p14:creationId xmlns:p14="http://schemas.microsoft.com/office/powerpoint/2010/main" val="243440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Tone Analyzer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5</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dirty="0"/>
          </a:p>
        </p:txBody>
      </p:sp>
      <p:pic>
        <p:nvPicPr>
          <p:cNvPr id="4" name="Picture 3">
            <a:extLst>
              <a:ext uri="{FF2B5EF4-FFF2-40B4-BE49-F238E27FC236}">
                <a16:creationId xmlns:a16="http://schemas.microsoft.com/office/drawing/2014/main" id="{302800D9-0549-4E20-9647-A665F6746FBC}"/>
              </a:ext>
            </a:extLst>
          </p:cNvPr>
          <p:cNvPicPr>
            <a:picLocks noChangeAspect="1"/>
          </p:cNvPicPr>
          <p:nvPr/>
        </p:nvPicPr>
        <p:blipFill>
          <a:blip r:embed="rId2"/>
          <a:stretch>
            <a:fillRect/>
          </a:stretch>
        </p:blipFill>
        <p:spPr>
          <a:xfrm>
            <a:off x="890587" y="1100137"/>
            <a:ext cx="7362825" cy="2943225"/>
          </a:xfrm>
          <a:prstGeom prst="rect">
            <a:avLst/>
          </a:prstGeom>
        </p:spPr>
      </p:pic>
    </p:spTree>
    <p:extLst>
      <p:ext uri="{BB962C8B-B14F-4D97-AF65-F5344CB8AC3E}">
        <p14:creationId xmlns:p14="http://schemas.microsoft.com/office/powerpoint/2010/main" val="191442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6</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TONE ANALYZER ENDPOINTS</a:t>
            </a:r>
            <a:endParaRPr lang="en-US" dirty="0"/>
          </a:p>
          <a:p>
            <a:pPr marL="385763" indent="-385763">
              <a:spcBef>
                <a:spcPts val="450"/>
              </a:spcBef>
            </a:pPr>
            <a:r>
              <a:rPr lang="en-US" b="1" i="1" dirty="0"/>
              <a:t>General purpose endpoint (GET or POST /v3/tone)</a:t>
            </a:r>
          </a:p>
          <a:p>
            <a:pPr marL="385763" indent="-385763">
              <a:spcBef>
                <a:spcPts val="450"/>
              </a:spcBef>
            </a:pPr>
            <a:r>
              <a:rPr lang="en-US" dirty="0"/>
              <a:t>Use the Tone Analyzer general purpose endpoint to analyze shorter web data, such as email messages or tweets, or longer documents, such as articles or blog posts. Monitor social media to understand what customers are saying about a brand and to determine whom to target with specific messaging. The endpoint accepts JSON, plain text, or HTML input. For more information about the method and the tones that it returns, see Using the general purpose endpoint.</a:t>
            </a:r>
          </a:p>
          <a:p>
            <a:pPr marL="385763" indent="-385763">
              <a:spcBef>
                <a:spcPts val="450"/>
              </a:spcBef>
            </a:pPr>
            <a:r>
              <a:rPr lang="en-US" dirty="0"/>
              <a:t>The general purpose demo External link icon lets you submit content to the service for analysis. The service returns overall and sentence-level analyses of the tone of the content.</a:t>
            </a:r>
          </a:p>
        </p:txBody>
      </p:sp>
    </p:spTree>
    <p:extLst>
      <p:ext uri="{BB962C8B-B14F-4D97-AF65-F5344CB8AC3E}">
        <p14:creationId xmlns:p14="http://schemas.microsoft.com/office/powerpoint/2010/main" val="130170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7</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TONE ANALYZER ENDPOINTS</a:t>
            </a:r>
            <a:endParaRPr lang="en-US" dirty="0"/>
          </a:p>
          <a:p>
            <a:pPr marL="385763" indent="-385763">
              <a:spcBef>
                <a:spcPts val="450"/>
              </a:spcBef>
            </a:pPr>
            <a:r>
              <a:rPr lang="en-US" b="1" i="1" dirty="0"/>
              <a:t>Customer engagement endpoint (POST /v3/</a:t>
            </a:r>
            <a:r>
              <a:rPr lang="en-US" b="1" i="1" dirty="0" err="1"/>
              <a:t>tone_chat</a:t>
            </a:r>
            <a:r>
              <a:rPr lang="en-US" b="1" i="1" dirty="0"/>
              <a:t>)</a:t>
            </a:r>
          </a:p>
          <a:p>
            <a:pPr marL="385763" indent="-385763">
              <a:spcBef>
                <a:spcPts val="450"/>
              </a:spcBef>
            </a:pPr>
            <a:r>
              <a:rPr lang="en-US" dirty="0"/>
              <a:t>Use the Tone Analyzer customer engagement endpoint to monitor customer service and support conversations. Escalate customer conversations when they turn sour or find opportunities to improve customer service scripts, dialog strategies, and customer journeys. The endpoint accepts JSON input. For more information about the method and the tones that it returns, see Using the customer engagement endpoint.</a:t>
            </a:r>
          </a:p>
          <a:p>
            <a:pPr marL="385763" indent="-385763">
              <a:spcBef>
                <a:spcPts val="450"/>
              </a:spcBef>
            </a:pPr>
            <a:r>
              <a:rPr lang="en-US" dirty="0"/>
              <a:t>The customer engagement demo External link icon analyzes conversations between customers and customer service agents. The service measures customer satisfaction and concerns, assesses agent performance, and lets you gauge how the interaction evolves.</a:t>
            </a:r>
          </a:p>
        </p:txBody>
      </p:sp>
    </p:spTree>
    <p:extLst>
      <p:ext uri="{BB962C8B-B14F-4D97-AF65-F5344CB8AC3E}">
        <p14:creationId xmlns:p14="http://schemas.microsoft.com/office/powerpoint/2010/main" val="107063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55" y="320496"/>
            <a:ext cx="8263980" cy="695131"/>
          </a:xfrm>
        </p:spPr>
        <p:txBody>
          <a:bodyPr/>
          <a:lstStyle/>
          <a:p>
            <a:r>
              <a:rPr lang="en-US" dirty="0"/>
              <a:t>Language Translator Concepts</a:t>
            </a:r>
          </a:p>
        </p:txBody>
      </p:sp>
      <p:sp>
        <p:nvSpPr>
          <p:cNvPr id="3" name="Slide Number Placeholder 2"/>
          <p:cNvSpPr>
            <a:spLocks noGrp="1"/>
          </p:cNvSpPr>
          <p:nvPr>
            <p:ph type="sldNum" sz="quarter" idx="12"/>
          </p:nvPr>
        </p:nvSpPr>
        <p:spPr/>
        <p:txBody>
          <a:bodyPr/>
          <a:lstStyle/>
          <a:p>
            <a:fld id="{E4DBDE34-E9B5-E04F-B662-69720E4BCB53}" type="slidenum">
              <a:rPr lang="en-US" smtClean="0"/>
              <a:pPr/>
              <a:t>8</a:t>
            </a:fld>
            <a:endParaRPr lang="en-US"/>
          </a:p>
        </p:txBody>
      </p:sp>
      <p:sp>
        <p:nvSpPr>
          <p:cNvPr id="7" name="Content Placeholder 4"/>
          <p:cNvSpPr txBox="1">
            <a:spLocks/>
          </p:cNvSpPr>
          <p:nvPr/>
        </p:nvSpPr>
        <p:spPr>
          <a:xfrm>
            <a:off x="5190555" y="1264950"/>
            <a:ext cx="3644687" cy="3368842"/>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charset="0"/>
              <a:buChar char="•"/>
            </a:pPr>
            <a:endParaRPr lang="en-US" dirty="0">
              <a:solidFill>
                <a:srgbClr val="464646"/>
              </a:solidFill>
            </a:endParaRPr>
          </a:p>
        </p:txBody>
      </p:sp>
      <p:sp>
        <p:nvSpPr>
          <p:cNvPr id="8" name="Content Placeholder 4">
            <a:extLst>
              <a:ext uri="{FF2B5EF4-FFF2-40B4-BE49-F238E27FC236}">
                <a16:creationId xmlns:a16="http://schemas.microsoft.com/office/drawing/2014/main" id="{DE8A877F-E639-4376-BED6-71730973C7E1}"/>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endParaRPr lang="en-US" sz="2000" dirty="0"/>
          </a:p>
        </p:txBody>
      </p:sp>
      <p:sp>
        <p:nvSpPr>
          <p:cNvPr id="6" name="Content Placeholder 4">
            <a:extLst>
              <a:ext uri="{FF2B5EF4-FFF2-40B4-BE49-F238E27FC236}">
                <a16:creationId xmlns:a16="http://schemas.microsoft.com/office/drawing/2014/main" id="{8C416639-20C2-455C-AE83-CB13510F749D}"/>
              </a:ext>
            </a:extLst>
          </p:cNvPr>
          <p:cNvSpPr txBox="1">
            <a:spLocks/>
          </p:cNvSpPr>
          <p:nvPr/>
        </p:nvSpPr>
        <p:spPr>
          <a:xfrm>
            <a:off x="393132" y="823343"/>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u="sng" dirty="0"/>
              <a:t>LANGUAGE SUPPORT</a:t>
            </a:r>
            <a:endParaRPr lang="en-US" dirty="0"/>
          </a:p>
          <a:p>
            <a:pPr marL="385763" indent="-385763">
              <a:spcBef>
                <a:spcPts val="450"/>
              </a:spcBef>
            </a:pPr>
            <a:r>
              <a:rPr lang="en-US" dirty="0"/>
              <a:t>The /v3/tone method can analyze content in English (</a:t>
            </a:r>
            <a:r>
              <a:rPr lang="en-US" dirty="0" err="1"/>
              <a:t>en</a:t>
            </a:r>
            <a:r>
              <a:rPr lang="en-US" dirty="0"/>
              <a:t>) and French (</a:t>
            </a:r>
            <a:r>
              <a:rPr lang="en-US" dirty="0" err="1"/>
              <a:t>fr</a:t>
            </a:r>
            <a:r>
              <a:rPr lang="en-US" dirty="0"/>
              <a:t>); the /v3/</a:t>
            </a:r>
            <a:r>
              <a:rPr lang="en-US" dirty="0" err="1"/>
              <a:t>tone_chat</a:t>
            </a:r>
            <a:r>
              <a:rPr lang="en-US" dirty="0"/>
              <a:t> method supports only English. Both methods can respond with localized content in a variety of languages. For more information, see Using the general purpose endpoint and Using the customer engagement endpoint.</a:t>
            </a:r>
          </a:p>
        </p:txBody>
      </p:sp>
    </p:spTree>
    <p:extLst>
      <p:ext uri="{BB962C8B-B14F-4D97-AF65-F5344CB8AC3E}">
        <p14:creationId xmlns:p14="http://schemas.microsoft.com/office/powerpoint/2010/main" val="219217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Tone Analyzer Use Case</a:t>
            </a:r>
          </a:p>
        </p:txBody>
      </p:sp>
      <p:sp>
        <p:nvSpPr>
          <p:cNvPr id="3" name="Slide Number Placeholder 2"/>
          <p:cNvSpPr>
            <a:spLocks noGrp="1"/>
          </p:cNvSpPr>
          <p:nvPr>
            <p:ph type="sldNum" sz="quarter" idx="12"/>
          </p:nvPr>
        </p:nvSpPr>
        <p:spPr/>
        <p:txBody>
          <a:bodyPr/>
          <a:lstStyle/>
          <a:p>
            <a:fld id="{E4DBDE34-E9B5-E04F-B662-69720E4BCB53}" type="slidenum">
              <a:rPr lang="en-US" smtClean="0"/>
              <a:pPr/>
              <a:t>9</a:t>
            </a:fld>
            <a:endParaRPr lang="en-US"/>
          </a:p>
        </p:txBody>
      </p:sp>
      <p:sp>
        <p:nvSpPr>
          <p:cNvPr id="6" name="Content Placeholder 4">
            <a:extLst>
              <a:ext uri="{FF2B5EF4-FFF2-40B4-BE49-F238E27FC236}">
                <a16:creationId xmlns:a16="http://schemas.microsoft.com/office/drawing/2014/main" id="{1D1AB04F-9AA7-4DB5-9CA5-3A5877EB6993}"/>
              </a:ext>
            </a:extLst>
          </p:cNvPr>
          <p:cNvSpPr txBox="1">
            <a:spLocks/>
          </p:cNvSpPr>
          <p:nvPr/>
        </p:nvSpPr>
        <p:spPr>
          <a:xfrm>
            <a:off x="333754" y="916998"/>
            <a:ext cx="8204603" cy="3810449"/>
          </a:xfrm>
          <a:prstGeom prst="rect">
            <a:avLst/>
          </a:prstGeom>
        </p:spPr>
        <p:txBody>
          <a:bodyPr lIns="0" tIns="0" rIns="0" bIns="0"/>
          <a:lstStyle>
            <a:lvl1pPr marL="0" indent="0" algn="l" defTabSz="457200" rtl="0" eaLnBrk="1" latinLnBrk="0" hangingPunct="1">
              <a:spcBef>
                <a:spcPts val="0"/>
              </a:spcBef>
              <a:spcAft>
                <a:spcPts val="1000"/>
              </a:spcAft>
              <a:buFont typeface="Arial"/>
              <a:buNone/>
              <a:defRPr sz="1400" strike="noStrike" kern="1200">
                <a:solidFill>
                  <a:srgbClr val="585858"/>
                </a:solidFill>
                <a:latin typeface="Helvetica Neue" charset="0"/>
                <a:ea typeface="Helvetica Neue" charset="0"/>
                <a:cs typeface="Helvetica Neue" charset="0"/>
              </a:defRPr>
            </a:lvl1pPr>
            <a:lvl2pPr marL="173038"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2pPr>
            <a:lvl3pPr marL="3968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3pPr>
            <a:lvl4pPr marL="625475" indent="-168275"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4pPr>
            <a:lvl5pPr marL="803275" indent="-173038" algn="l" defTabSz="457200" rtl="0" eaLnBrk="1" latinLnBrk="0" hangingPunct="1">
              <a:spcBef>
                <a:spcPts val="0"/>
              </a:spcBef>
              <a:spcAft>
                <a:spcPts val="1000"/>
              </a:spcAft>
              <a:buFont typeface="Arial"/>
              <a:buChar char="»"/>
              <a:defRPr sz="1400" strike="noStrike" kern="1200">
                <a:solidFill>
                  <a:srgbClr val="585858"/>
                </a:solidFill>
                <a:latin typeface="Helvetica Neue" charset="0"/>
                <a:ea typeface="Helvetica Neue" charset="0"/>
                <a:cs typeface="Helvetica Neue"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5763" indent="-385763">
              <a:spcBef>
                <a:spcPts val="450"/>
              </a:spcBef>
            </a:pPr>
            <a:r>
              <a:rPr lang="en-US" sz="2000" dirty="0"/>
              <a:t>Social listening and audience monitoring</a:t>
            </a:r>
          </a:p>
          <a:p>
            <a:pPr marL="385763" indent="-385763">
              <a:spcBef>
                <a:spcPts val="450"/>
              </a:spcBef>
            </a:pPr>
            <a:r>
              <a:rPr lang="en-US" sz="2000" dirty="0"/>
              <a:t>Personalized marketing</a:t>
            </a:r>
          </a:p>
          <a:p>
            <a:pPr marL="385763" indent="-385763">
              <a:spcBef>
                <a:spcPts val="450"/>
              </a:spcBef>
            </a:pPr>
            <a:r>
              <a:rPr lang="en-US" sz="2000" dirty="0"/>
              <a:t>Chat bots</a:t>
            </a:r>
          </a:p>
          <a:p>
            <a:pPr marL="385763" indent="-385763">
              <a:spcBef>
                <a:spcPts val="450"/>
              </a:spcBef>
            </a:pPr>
            <a:r>
              <a:rPr lang="en-US" sz="2000" dirty="0"/>
              <a:t>Customer engagement monitoring and quality assurance</a:t>
            </a:r>
          </a:p>
        </p:txBody>
      </p:sp>
    </p:spTree>
    <p:extLst>
      <p:ext uri="{BB962C8B-B14F-4D97-AF65-F5344CB8AC3E}">
        <p14:creationId xmlns:p14="http://schemas.microsoft.com/office/powerpoint/2010/main" val="398503801"/>
      </p:ext>
    </p:extLst>
  </p:cSld>
  <p:clrMapOvr>
    <a:masterClrMapping/>
  </p:clrMapOvr>
</p:sld>
</file>

<file path=ppt/theme/theme1.xml><?xml version="1.0" encoding="utf-8"?>
<a:theme xmlns:a="http://schemas.openxmlformats.org/drawingml/2006/main" name="Watson Interim: Grey 60">
  <a:themeElements>
    <a:clrScheme name="Group1, Dark Grey Backgrounds">
      <a:dk1>
        <a:srgbClr val="AEAEAE"/>
      </a:dk1>
      <a:lt1>
        <a:srgbClr val="E0E0E0"/>
      </a:lt1>
      <a:dk2>
        <a:srgbClr val="323232"/>
      </a:dk2>
      <a:lt2>
        <a:srgbClr val="5A5A5A"/>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atson Interim: White 4">
  <a:themeElements>
    <a:clrScheme name="Custom 9">
      <a:dk1>
        <a:srgbClr val="121212"/>
      </a:dk1>
      <a:lt1>
        <a:srgbClr val="464646"/>
      </a:lt1>
      <a:dk2>
        <a:srgbClr val="C7C7C7"/>
      </a:dk2>
      <a:lt2>
        <a:srgbClr val="ECECEC"/>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chemeClr val="bg1"/>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0" rIns="0" bIns="0" rtlCol="0" anchor="t" anchorCtr="0">
        <a:noAutofit/>
      </a:bodyPr>
      <a:lstStyle>
        <a:defPPr>
          <a:defRPr sz="1400" dirty="0" smtClean="0"/>
        </a:defPPr>
      </a:lstStyle>
    </a:txDef>
  </a:objectDefaults>
  <a:extraClrSchemeLst/>
</a:theme>
</file>

<file path=ppt/theme/theme3.xml><?xml version="1.0" encoding="utf-8"?>
<a:theme xmlns:a="http://schemas.openxmlformats.org/drawingml/2006/main" name="Watson Interim: Purple 70">
  <a:themeElements>
    <a:clrScheme name="Custom 10">
      <a:dk1>
        <a:srgbClr val="A7FAE6"/>
      </a:dk1>
      <a:lt1>
        <a:srgbClr val="EED2FF"/>
      </a:lt1>
      <a:dk2>
        <a:srgbClr val="311A41"/>
      </a:dk2>
      <a:lt2>
        <a:srgbClr val="562F72"/>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Watson Interim: Teal 70">
  <a:themeElements>
    <a:clrScheme name="Custom 12">
      <a:dk1>
        <a:srgbClr val="A7FAE6"/>
      </a:dk1>
      <a:lt1>
        <a:srgbClr val="EED2FF"/>
      </a:lt1>
      <a:dk2>
        <a:srgbClr val="012B22"/>
      </a:dk2>
      <a:lt2>
        <a:srgbClr val="005448"/>
      </a:lt2>
      <a:accent1>
        <a:srgbClr val="00B4A0"/>
      </a:accent1>
      <a:accent2>
        <a:srgbClr val="41D6C3"/>
      </a:accent2>
      <a:accent3>
        <a:srgbClr val="6EEDD8"/>
      </a:accent3>
      <a:accent4>
        <a:srgbClr val="AF6EE8"/>
      </a:accent4>
      <a:accent5>
        <a:srgbClr val="BA8FF7"/>
      </a:accent5>
      <a:accent6>
        <a:srgbClr val="D7AAFF"/>
      </a:accent6>
      <a:hlink>
        <a:srgbClr val="B3B3B3"/>
      </a:hlink>
      <a:folHlink>
        <a:srgbClr val="E0E0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Watson_Presentation_16x9_INTERIM</Template>
  <TotalTime>21050</TotalTime>
  <Words>758</Words>
  <Application>Microsoft Office PowerPoint</Application>
  <PresentationFormat>On-screen Show (16:9)</PresentationFormat>
  <Paragraphs>108</Paragraphs>
  <Slides>17</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Arial</vt:lpstr>
      <vt:lpstr>Calibri</vt:lpstr>
      <vt:lpstr>Helvetica Neue</vt:lpstr>
      <vt:lpstr>HelvNeue Roman for IBM</vt:lpstr>
      <vt:lpstr>Watson Interim: Grey 60</vt:lpstr>
      <vt:lpstr>Watson Interim: White 4</vt:lpstr>
      <vt:lpstr>Watson Interim: Purple 70</vt:lpstr>
      <vt:lpstr>Watson Interim: Teal 70</vt:lpstr>
      <vt:lpstr>PowerPoint Presentation</vt:lpstr>
      <vt:lpstr>Agenda</vt:lpstr>
      <vt:lpstr>Tone Analyzer Introduction</vt:lpstr>
      <vt:lpstr>Tone Analyzer Introduction</vt:lpstr>
      <vt:lpstr>Tone Analyzer Concepts</vt:lpstr>
      <vt:lpstr>Language Translator Concepts</vt:lpstr>
      <vt:lpstr>Language Translator Concepts</vt:lpstr>
      <vt:lpstr>Language Translator Concepts</vt:lpstr>
      <vt:lpstr>Tone Analyzer Use Case</vt:lpstr>
      <vt:lpstr>Tone Analyzer Hands On</vt:lpstr>
      <vt:lpstr>Tone Analyzer Hands On</vt:lpstr>
      <vt:lpstr>Tone Analyzer Hands On (Analyze General Tone)</vt:lpstr>
      <vt:lpstr>Tone Analyzer Hands On (Analyze Customer Engagement Tone)</vt:lpstr>
      <vt:lpstr>Tone Analyzer Hands On</vt:lpstr>
      <vt:lpstr>Tone Analyzer Hands On</vt:lpstr>
      <vt:lpstr>Tone Analyzer Hands On</vt:lpstr>
      <vt:lpstr>Tone Analyzer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subject/>
  <dc:creator>Ben-Baruch</dc:creator>
  <cp:keywords/>
  <dc:description/>
  <cp:lastModifiedBy>Hizon, Fatima H. C.</cp:lastModifiedBy>
  <cp:revision>429</cp:revision>
  <dcterms:created xsi:type="dcterms:W3CDTF">2016-11-03T17:32:41Z</dcterms:created>
  <dcterms:modified xsi:type="dcterms:W3CDTF">2017-11-30T17:54:45Z</dcterms:modified>
  <cp:category/>
</cp:coreProperties>
</file>