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  <p:sldId id="266" r:id="rId10"/>
    <p:sldId id="268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framework.org/robotframework/latest/RobotFrameworkUserGuide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75526"/>
            <a:ext cx="8001000" cy="875873"/>
          </a:xfrm>
        </p:spPr>
        <p:txBody>
          <a:bodyPr/>
          <a:lstStyle/>
          <a:p>
            <a:r>
              <a:rPr lang="en-US" b="1" dirty="0" smtClean="0"/>
              <a:t>Robot Framework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637" y="5528829"/>
            <a:ext cx="3885217" cy="34798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Keyword Test automation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263884" y="5876818"/>
            <a:ext cx="144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Sony George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46" y="1936785"/>
            <a:ext cx="5384408" cy="26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4" y="1050563"/>
            <a:ext cx="11322121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4" y="3573220"/>
            <a:ext cx="9525000" cy="29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9218" name="Picture 2" descr="http://image.slidesharecdn.com/robotframeworksaucelabsintegration-150624160539-lva1-app6892/95/robot-framework-introduction-sauce-labs-integration-9-638.jpg?cb=1435162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99" y="187230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9465" y="1551397"/>
            <a:ext cx="793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install?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robotframework.org/robotframework/latest/RobotFrameworkUserGuide.html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05" y="2627710"/>
            <a:ext cx="6661810" cy="1507067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Thank you everyone </a:t>
            </a:r>
            <a:r>
              <a:rPr lang="en-US" b="1" dirty="0" smtClean="0">
                <a:latin typeface="Arial Rounded MT Bold" panose="020F0704030504030204" pitchFamily="34" charset="0"/>
                <a:sym typeface="Wingdings" panose="05000000000000000000" pitchFamily="2" charset="2"/>
              </a:rPr>
              <a:t> 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84244"/>
            <a:ext cx="8613900" cy="396449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Robot Framework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 is a generic test automation framework for acceptance testing and acceptance test-driven development (ATDD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has easy-to-use tabular test data syntax and it utilizes the keyword-driven testing approach.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Its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tantia" panose="02030602050306030303" pitchFamily="18" charset="0"/>
              </a:rPr>
              <a:t>testing capabilities can be extended by test libraries implemented either with Python or Java, and users can create new higher-level keywords from existing ones using the same syntax that is used for creating test cases.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84244"/>
            <a:ext cx="5387815" cy="396449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2052" name="Picture 4" descr="http://3.bp.blogspot.com/-XqUWvXZ5cqY/T6YaTmSzB9I/AAAAAAAAApo/FVBNXdrYmBI/s1600/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84244"/>
            <a:ext cx="5387815" cy="43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4098" name="Picture 2" descr="http://image.slidesharecdn.com/robotframeworksaucelabsintegration-150624160539-lva1-app6892/95/robot-framework-introduction-sauce-labs-integration-8-638.jpg?cb=1435162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" y="1235306"/>
            <a:ext cx="7119991" cy="534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0" y="1364109"/>
            <a:ext cx="5210175" cy="3924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71" y="698803"/>
            <a:ext cx="56578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3074" name="Picture 2" descr="http://www.any-where.de/blog/wp-content/uploads/2011/07/test_set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60" y="1033300"/>
            <a:ext cx="8383712" cy="54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6148" name="Picture 4" descr="https://redstack.files.wordpress.com/2013/12/blog-more-wmp-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" y="1306134"/>
            <a:ext cx="7877435" cy="50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pic>
        <p:nvPicPr>
          <p:cNvPr id="7172" name="Picture 4" descr="http://virtuousprogrammer.com/Screenshots/FailedRe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9" y="1078786"/>
            <a:ext cx="6616556" cy="543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6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160" y="346752"/>
            <a:ext cx="8001000" cy="49572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Robot Framework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3160" y="842481"/>
            <a:ext cx="833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http://robotframework.org/Selenium2Library/doc/Selenium2Library.html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6" y="1338209"/>
            <a:ext cx="728662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45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Century Gothic</vt:lpstr>
      <vt:lpstr>Constantia</vt:lpstr>
      <vt:lpstr>Wingdings</vt:lpstr>
      <vt:lpstr>Wingdings 3</vt:lpstr>
      <vt:lpstr>Slice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Robot Framework</vt:lpstr>
      <vt:lpstr>Thank you everyone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Sony George</dc:creator>
  <cp:lastModifiedBy>Sony George</cp:lastModifiedBy>
  <cp:revision>7</cp:revision>
  <dcterms:created xsi:type="dcterms:W3CDTF">2016-05-23T16:57:21Z</dcterms:created>
  <dcterms:modified xsi:type="dcterms:W3CDTF">2016-05-25T05:06:38Z</dcterms:modified>
</cp:coreProperties>
</file>