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61" r:id="rId2"/>
    <p:sldId id="264" r:id="rId3"/>
    <p:sldId id="265" r:id="rId4"/>
    <p:sldId id="266" r:id="rId5"/>
    <p:sldId id="267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8" d="100"/>
          <a:sy n="128" d="100"/>
        </p:scale>
        <p:origin x="63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BC3B-0F95-4244-8DB8-D684D2B3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16" y="191233"/>
            <a:ext cx="8520600" cy="572700"/>
          </a:xfrm>
        </p:spPr>
        <p:txBody>
          <a:bodyPr/>
          <a:lstStyle/>
          <a:p>
            <a:r>
              <a:rPr lang="en-US" dirty="0"/>
              <a:t>Counting in loops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22F083C-BF6D-48A6-9834-7722CF75040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29590" y="846430"/>
                <a:ext cx="8520600" cy="4546663"/>
              </a:xfrm>
            </p:spPr>
            <p:txBody>
              <a:bodyPr/>
              <a:lstStyle/>
              <a:p>
                <a:r>
                  <a:rPr lang="en-US" dirty="0"/>
                  <a:t>Pivot or critical instruction </a:t>
                </a:r>
              </a:p>
              <a:p>
                <a:r>
                  <a:rPr lang="en-US" dirty="0"/>
                  <a:t>The instruction that corresponds to asymptotically largest function. 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executes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times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executes 2n times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is critical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executes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times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executes 2n times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times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is critical (because it has largest coefficient when compared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22F083C-BF6D-48A6-9834-7722CF7504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9590" y="846430"/>
                <a:ext cx="8520600" cy="45466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35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BC3B-0F95-4244-8DB8-D684D2B3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16" y="191233"/>
            <a:ext cx="8520600" cy="572700"/>
          </a:xfrm>
        </p:spPr>
        <p:txBody>
          <a:bodyPr/>
          <a:lstStyle/>
          <a:p>
            <a:r>
              <a:rPr lang="en-US" dirty="0"/>
              <a:t>Counting in loops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22F083C-BF6D-48A6-9834-7722CF75040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29590" y="846430"/>
                <a:ext cx="8520600" cy="4546663"/>
              </a:xfrm>
            </p:spPr>
            <p:txBody>
              <a:bodyPr/>
              <a:lstStyle/>
              <a:p>
                <a:r>
                  <a:rPr lang="en-US" dirty="0"/>
                  <a:t>Pivot or critical instruction </a:t>
                </a:r>
              </a:p>
              <a:p>
                <a:r>
                  <a:rPr lang="en-US" dirty="0"/>
                  <a:t>The instruction that corresponds to asymptotically largest function. 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executes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times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executes 2n times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critical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executes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times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executes 2n times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times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is critical (because it has largest coefficient when compared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In some instances, a specific instruction is measured. In matrix multiplication we count the number of executions of scalar multiplications (even though comparable (asymptotically same)) number of additions also are executed.</a:t>
                </a:r>
                <a:br>
                  <a:rPr lang="en-US" dirty="0"/>
                </a:br>
                <a:r>
                  <a:rPr lang="en-US" dirty="0"/>
                  <a:t>Here the exact count is not considered but the fact that multiplication is much more expensive.</a:t>
                </a:r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22F083C-BF6D-48A6-9834-7722CF7504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9590" y="846430"/>
                <a:ext cx="8520600" cy="4546663"/>
              </a:xfrm>
              <a:blipFill>
                <a:blip r:embed="rId2"/>
                <a:stretch>
                  <a:fillRect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01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BC3B-0F95-4244-8DB8-D684D2B3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16" y="191233"/>
            <a:ext cx="8520600" cy="572700"/>
          </a:xfrm>
        </p:spPr>
        <p:txBody>
          <a:bodyPr/>
          <a:lstStyle/>
          <a:p>
            <a:r>
              <a:rPr lang="en-US" dirty="0"/>
              <a:t>Counting in loops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22F083C-BF6D-48A6-9834-7722CF75040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29590" y="846430"/>
                <a:ext cx="8520600" cy="4546663"/>
              </a:xfrm>
            </p:spPr>
            <p:txBody>
              <a:bodyPr/>
              <a:lstStyle/>
              <a:p>
                <a:r>
                  <a:rPr lang="en-US" dirty="0"/>
                  <a:t>Q -- Derive f(n) the number of times the following print statement is executed, f(n) : function of n  </a:t>
                </a:r>
              </a:p>
              <a:p>
                <a:r>
                  <a:rPr lang="en-US" dirty="0"/>
                  <a:t>for (</a:t>
                </a:r>
                <a:r>
                  <a:rPr lang="en-US" dirty="0" err="1"/>
                  <a:t>i</a:t>
                </a:r>
                <a:r>
                  <a:rPr lang="en-US" dirty="0"/>
                  <a:t> = 1 … n)</a:t>
                </a:r>
              </a:p>
              <a:p>
                <a:r>
                  <a:rPr lang="en-US" dirty="0"/>
                  <a:t>{	</a:t>
                </a:r>
              </a:p>
              <a:p>
                <a:r>
                  <a:rPr lang="en-US" dirty="0"/>
                  <a:t>	for (j = i+1 … n)</a:t>
                </a:r>
              </a:p>
              <a:p>
                <a:r>
                  <a:rPr lang="en-US" dirty="0"/>
                  <a:t>		for (k = j+1 … n)</a:t>
                </a:r>
              </a:p>
              <a:p>
                <a:r>
                  <a:rPr lang="en-US" dirty="0"/>
                  <a:t>			</a:t>
                </a:r>
                <a:r>
                  <a:rPr lang="en-US" b="1" dirty="0"/>
                  <a:t>print(</a:t>
                </a:r>
                <a:r>
                  <a:rPr lang="en-US" b="1" dirty="0" err="1"/>
                  <a:t>i,j,k</a:t>
                </a:r>
                <a:r>
                  <a:rPr lang="en-US" b="1" dirty="0"/>
                  <a:t>)</a:t>
                </a:r>
                <a:r>
                  <a:rPr lang="en-US" dirty="0"/>
                  <a:t>	// asymptotically  more than n</a:t>
                </a:r>
              </a:p>
              <a:p>
                <a:r>
                  <a:rPr lang="en-US" dirty="0"/>
                  <a:t>}</a:t>
                </a:r>
              </a:p>
              <a:p>
                <a:r>
                  <a:rPr lang="en-US" dirty="0"/>
                  <a:t>When </a:t>
                </a:r>
                <a:r>
                  <a:rPr lang="en-US" dirty="0" err="1"/>
                  <a:t>i</a:t>
                </a:r>
                <a:r>
                  <a:rPr lang="en-US" dirty="0"/>
                  <a:t> = 1 corresponding to j = 2 range of k is 3..n </a:t>
                </a:r>
              </a:p>
              <a:p>
                <a:r>
                  <a:rPr lang="en-US" dirty="0"/>
                  <a:t>Likewise, J = 3, k = 4…n</a:t>
                </a:r>
              </a:p>
              <a:p>
                <a:r>
                  <a:rPr lang="en-US" dirty="0"/>
                  <a:t>By fixing </a:t>
                </a:r>
                <a:r>
                  <a:rPr lang="en-US" dirty="0" err="1"/>
                  <a:t>i</a:t>
                </a:r>
                <a:r>
                  <a:rPr lang="en-US" dirty="0"/>
                  <a:t>=1 and considering all values of j, we have, the number of times the print statement is executed as: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= 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22F083C-BF6D-48A6-9834-7722CF7504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9590" y="846430"/>
                <a:ext cx="8520600" cy="4546663"/>
              </a:xfrm>
              <a:blipFill>
                <a:blip r:embed="rId2"/>
                <a:stretch>
                  <a:fillRect r="-501" b="-10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03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BC3B-0F95-4244-8DB8-D684D2B3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16" y="191233"/>
            <a:ext cx="8520600" cy="572700"/>
          </a:xfrm>
        </p:spPr>
        <p:txBody>
          <a:bodyPr/>
          <a:lstStyle/>
          <a:p>
            <a:r>
              <a:rPr lang="en-US" dirty="0"/>
              <a:t>Counting in loops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22F083C-BF6D-48A6-9834-7722CF75040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29590" y="846430"/>
                <a:ext cx="8520600" cy="4546663"/>
              </a:xfrm>
            </p:spPr>
            <p:txBody>
              <a:bodyPr/>
              <a:lstStyle/>
              <a:p>
                <a:r>
                  <a:rPr lang="en-US" dirty="0"/>
                  <a:t>The above expression on RHS corr. to ‘</a:t>
                </a:r>
                <a:r>
                  <a:rPr lang="en-US" dirty="0" err="1"/>
                  <a:t>i</a:t>
                </a:r>
                <a:r>
                  <a:rPr lang="en-US" dirty="0"/>
                  <a:t>=n’, we must repeat the same for n-1, n-2… . Thus, total number of instructions are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−2)(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− 3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×(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+1)(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+2) − 9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+1) + 12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+1)(2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+ 1 − 9) + 12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	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22F083C-BF6D-48A6-9834-7722CF7504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9590" y="846430"/>
                <a:ext cx="8520600" cy="4546663"/>
              </a:xfrm>
              <a:blipFill>
                <a:blip r:embed="rId2"/>
                <a:stretch>
                  <a:fillRect r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75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BC3B-0F95-4244-8DB8-D684D2B3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16" y="191233"/>
            <a:ext cx="8520600" cy="572700"/>
          </a:xfrm>
        </p:spPr>
        <p:txBody>
          <a:bodyPr/>
          <a:lstStyle/>
          <a:p>
            <a:r>
              <a:rPr lang="en-US" dirty="0"/>
              <a:t>Counting in loops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22F083C-BF6D-48A6-9834-7722CF75040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29590" y="846430"/>
                <a:ext cx="8520600" cy="4546663"/>
              </a:xfrm>
            </p:spPr>
            <p:txBody>
              <a:bodyPr/>
              <a:lstStyle/>
              <a:p>
                <a:pPr marL="114300" indent="0">
                  <a:buNone/>
                </a:pPr>
                <a:endParaRPr lang="en-US" dirty="0"/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+1)(2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− 8) + 12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+1)(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− 4) + 6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 ((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+1)(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− 4) + 6)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+ 2 − 3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 ×(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22F083C-BF6D-48A6-9834-7722CF7504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9590" y="846430"/>
                <a:ext cx="8520600" cy="45466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808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361</Words>
  <Application>Microsoft Office PowerPoint</Application>
  <PresentationFormat>On-screen Show (16:9)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Cambria Math</vt:lpstr>
      <vt:lpstr>Simple Dark</vt:lpstr>
      <vt:lpstr>Counting in loops</vt:lpstr>
      <vt:lpstr>Counting in loops</vt:lpstr>
      <vt:lpstr>Counting in loops</vt:lpstr>
      <vt:lpstr>Counting in loops</vt:lpstr>
      <vt:lpstr>Counting in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Chitturi, Bhadrachalam</cp:lastModifiedBy>
  <cp:revision>10</cp:revision>
  <dcterms:modified xsi:type="dcterms:W3CDTF">2020-06-02T17:23:08Z</dcterms:modified>
</cp:coreProperties>
</file>