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C1718EF-A640-40C8-AC9F-A3CDF6A561E1}">
  <a:tblStyle styleId="{4C1718EF-A640-40C8-AC9F-A3CDF6A561E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98075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Architectural Design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00" y="3140622"/>
            <a:ext cx="2951400" cy="1020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Two: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Jessica DiMariano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Sean McDonald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Xi Chen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Jason Lueckenhoff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Aaron Gershman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Structure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main-subroutine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allows methods to be separated into specialized functions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allows multiple team members to experiment with a single method implementation, without interfering with other methods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initiating program is done in “Main”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formatting addresses will be done in "AddressFormatter"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aggregates “addresses” from data input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where most of our program logic will be done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“Views” can be written separately from the program logic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Diagram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3169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Main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View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simple navigation screens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AddressFormatter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aggregates multiple addresses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where the program logic resides, making changes to the data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Address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individual address entities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838" y="863552"/>
            <a:ext cx="511046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Decoupling Benefits of Design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"main-subroutine" architectural pattern is simple and modular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new features could easily added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adding “AI engines” or other optional discussed enhancements can be added in the future without interfering with existing structures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new </a:t>
            </a:r>
            <a:r>
              <a:rPr i="1" lang="en">
                <a:solidFill>
                  <a:srgbClr val="000000"/>
                </a:solidFill>
              </a:rPr>
              <a:t>experimental</a:t>
            </a:r>
            <a:r>
              <a:rPr lang="en">
                <a:solidFill>
                  <a:srgbClr val="000000"/>
                </a:solidFill>
              </a:rPr>
              <a:t> features can be tested by multiple members simultaneously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separating the addresses into specialized functions helps maintain information hiding principles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methods which format ZIP will </a:t>
            </a:r>
            <a:r>
              <a:rPr i="1" lang="en" sz="1800">
                <a:solidFill>
                  <a:srgbClr val="000000"/>
                </a:solidFill>
              </a:rPr>
              <a:t>only</a:t>
            </a:r>
            <a:r>
              <a:rPr lang="en" sz="1800">
                <a:solidFill>
                  <a:srgbClr val="000000"/>
                </a:solidFill>
              </a:rPr>
              <a:t> receive information on ZIP, etc.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Language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Python 3.4+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readable code without verbosity of Java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supports multi-paradigm styles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object-oriented, functional, etc.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does not require a special IDE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PyCharm, Sublime Text … Notepad.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very portable language (usable on nearly all machines)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many built-in methods for manipulating strings, lists, tuples, etc.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 Language Cont.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Python 3.4+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many graphics packages for user interface design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TkInter (ships with python, lightweight, multi-paradigm, etc.)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Python 2.x only supported until 2020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healthy open-source community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packages such as “usaddress” can be used for tagging different parts of the addresses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Bonus: usaddress + part of speech tagging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275725" y="1017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{4C1718EF-A640-40C8-AC9F-A3CDF6A561E1}</a:tableStyleId>
              </a:tblPr>
              <a:tblGrid>
                <a:gridCol w="4296275"/>
                <a:gridCol w="4296275"/>
              </a:tblGrid>
              <a:tr h="333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output</a:t>
                      </a:r>
                    </a:p>
                  </a:txBody>
                  <a:tcPr marT="91425" marB="91425" marR="91425" marL="91425"/>
                </a:tc>
              </a:tr>
              <a:tr h="3201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import</a:t>
                      </a:r>
                      <a:r>
                        <a:rPr lang="en" sz="1800"/>
                        <a:t> usaddress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gersh_address </a:t>
                      </a: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" sz="1800"/>
                        <a:t> (</a:t>
                      </a:r>
                      <a:r>
                        <a:rPr lang="en" sz="1800">
                          <a:solidFill>
                            <a:srgbClr val="BF9000"/>
                          </a:solidFill>
                        </a:rPr>
                        <a:t>'303 Hillcrest Drive, Kirksville MO 63501-2292'</a:t>
                      </a:r>
                      <a:r>
                        <a:rPr lang="en" sz="1800"/>
                        <a:t>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out </a:t>
                      </a: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" sz="1800"/>
                        <a:t> usaddress.parse(gersh_address)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for</a:t>
                      </a:r>
                      <a:r>
                        <a:rPr lang="en" sz="1800"/>
                        <a:t> x </a:t>
                      </a: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in</a:t>
                      </a:r>
                      <a:r>
                        <a:rPr lang="en" sz="1800"/>
                        <a:t> out: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	</a:t>
                      </a: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print </a:t>
                      </a:r>
                      <a:r>
                        <a:rPr lang="en" sz="1800"/>
                        <a:t>(x)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(u'303', 'AddressNumber')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(u'Hillcrest', 'StreetName')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(u'Drive,', 'StreetNamePostType')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(u'Kirksville', 'PlaceName')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(u'MO', 'StateName')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(u'63501-2292', 'ZipCode')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