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6" r:id="rId6"/>
    <p:sldId id="274" r:id="rId7"/>
    <p:sldId id="277" r:id="rId8"/>
    <p:sldId id="278" r:id="rId9"/>
    <p:sldId id="279" r:id="rId10"/>
    <p:sldId id="280" r:id="rId11"/>
    <p:sldId id="281" r:id="rId12"/>
    <p:sldId id="256" r:id="rId13"/>
    <p:sldId id="257" r:id="rId14"/>
    <p:sldId id="258" r:id="rId15"/>
    <p:sldId id="259" r:id="rId16"/>
    <p:sldId id="260" r:id="rId17"/>
    <p:sldId id="261" r:id="rId18"/>
    <p:sldId id="270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6D21-B5F2-47DA-8195-B590C8FEC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36067-83CA-4A74-9F2A-CC7CBFD7C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nQueen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3A2-2E83-4DA2-8B4C-8842F54B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CB348-E3F2-4C5C-9F30-44DEFFD9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07382"/>
            <a:ext cx="5114929" cy="4526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A778B-B35F-4175-8CB7-F2E06ED6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6" y="2307381"/>
            <a:ext cx="4680859" cy="44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CD44-E3CF-4886-86C5-C98BD21E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Node()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00320A-1A97-4631-AF35-79AD11226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363" y="446088"/>
            <a:ext cx="5659323" cy="6051962"/>
          </a:xfrm>
        </p:spPr>
      </p:pic>
    </p:spTree>
    <p:extLst>
      <p:ext uri="{BB962C8B-B14F-4D97-AF65-F5344CB8AC3E}">
        <p14:creationId xmlns:p14="http://schemas.microsoft.com/office/powerpoint/2010/main" val="401529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nQueen Problem</a:t>
            </a:r>
          </a:p>
        </p:txBody>
      </p:sp>
    </p:spTree>
    <p:extLst>
      <p:ext uri="{BB962C8B-B14F-4D97-AF65-F5344CB8AC3E}">
        <p14:creationId xmlns:p14="http://schemas.microsoft.com/office/powerpoint/2010/main" val="233275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Genetic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73" y="1504390"/>
            <a:ext cx="3426310" cy="5353610"/>
          </a:xfrm>
        </p:spPr>
      </p:pic>
    </p:spTree>
    <p:extLst>
      <p:ext uri="{BB962C8B-B14F-4D97-AF65-F5344CB8AC3E}">
        <p14:creationId xmlns:p14="http://schemas.microsoft.com/office/powerpoint/2010/main" val="286318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Methods()</a:t>
            </a:r>
          </a:p>
        </p:txBody>
      </p:sp>
    </p:spTree>
    <p:extLst>
      <p:ext uri="{BB962C8B-B14F-4D97-AF65-F5344CB8AC3E}">
        <p14:creationId xmlns:p14="http://schemas.microsoft.com/office/powerpoint/2010/main" val="411087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38" y="2260738"/>
            <a:ext cx="7173334" cy="272579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does three things:-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creates boards with random Queens positions to start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gives fitness value to the parent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sorts the parent population according to the fitness value. </a:t>
            </a:r>
          </a:p>
        </p:txBody>
      </p:sp>
    </p:spTree>
    <p:extLst>
      <p:ext uri="{BB962C8B-B14F-4D97-AF65-F5344CB8AC3E}">
        <p14:creationId xmlns:p14="http://schemas.microsoft.com/office/powerpoint/2010/main" val="182284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8" y="2633473"/>
            <a:ext cx="10058174" cy="4035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5" y="101458"/>
            <a:ext cx="6716085" cy="23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78" y="2260738"/>
            <a:ext cx="7449351" cy="31403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389121" cy="3506078"/>
          </a:xfrm>
        </p:spPr>
        <p:txBody>
          <a:bodyPr/>
          <a:lstStyle/>
          <a:p>
            <a:r>
              <a:rPr lang="en-US" dirty="0"/>
              <a:t>It selects two parent boards randomly, according to the given selection factor. </a:t>
            </a:r>
          </a:p>
        </p:txBody>
      </p:sp>
    </p:spTree>
    <p:extLst>
      <p:ext uri="{BB962C8B-B14F-4D97-AF65-F5344CB8AC3E}">
        <p14:creationId xmlns:p14="http://schemas.microsoft.com/office/powerpoint/2010/main" val="64534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254000"/>
            <a:ext cx="11991311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1" y="2260738"/>
            <a:ext cx="8236098" cy="39571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2681985" cy="3591422"/>
          </a:xfrm>
        </p:spPr>
        <p:txBody>
          <a:bodyPr/>
          <a:lstStyle/>
          <a:p>
            <a:r>
              <a:rPr lang="en-US" dirty="0"/>
              <a:t>It does three things:-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randomly generates the crossover point/position.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splits the two parent boards given by selection method through crossover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merges/swaps the split parts to creat two new child boards.</a:t>
            </a:r>
          </a:p>
        </p:txBody>
      </p:sp>
    </p:spTree>
    <p:extLst>
      <p:ext uri="{BB962C8B-B14F-4D97-AF65-F5344CB8AC3E}">
        <p14:creationId xmlns:p14="http://schemas.microsoft.com/office/powerpoint/2010/main" val="146999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Methods()</a:t>
            </a:r>
          </a:p>
        </p:txBody>
      </p:sp>
    </p:spTree>
    <p:extLst>
      <p:ext uri="{BB962C8B-B14F-4D97-AF65-F5344CB8AC3E}">
        <p14:creationId xmlns:p14="http://schemas.microsoft.com/office/powerpoint/2010/main" val="98944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20" y="446088"/>
            <a:ext cx="6847924" cy="15167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9"/>
          <a:stretch/>
        </p:blipFill>
        <p:spPr>
          <a:xfrm>
            <a:off x="1073151" y="2309506"/>
            <a:ext cx="5534797" cy="4079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53" y="3297058"/>
            <a:ext cx="5387556" cy="30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Extra Flair!!!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Unethical Mutation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6603"/>
          <a:stretch>
            <a:fillRect/>
          </a:stretch>
        </p:blipFill>
        <p:spPr>
          <a:xfrm>
            <a:off x="4840224" y="311420"/>
            <a:ext cx="6900672" cy="629054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72" y="2344683"/>
            <a:ext cx="3264027" cy="5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</a:t>
            </a:r>
          </a:p>
        </p:txBody>
      </p:sp>
    </p:spTree>
    <p:extLst>
      <p:ext uri="{BB962C8B-B14F-4D97-AF65-F5344CB8AC3E}">
        <p14:creationId xmlns:p14="http://schemas.microsoft.com/office/powerpoint/2010/main" val="332662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Manager()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" y="2240598"/>
            <a:ext cx="4915670" cy="4501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3" y="2067064"/>
            <a:ext cx="5010912" cy="46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3" y="2271033"/>
            <a:ext cx="6005225" cy="456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95" y="2271033"/>
            <a:ext cx="4572001" cy="26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Linked List()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" y="2305767"/>
            <a:ext cx="3453906" cy="23293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64" y="3424460"/>
            <a:ext cx="3583285" cy="1894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10" y="4220065"/>
            <a:ext cx="4274590" cy="26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6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8E0-22B0-4442-AA4D-B3D4003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N Queen()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A759DE-0A3B-44F3-BB64-A947D00E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861" y="2260738"/>
            <a:ext cx="6491323" cy="27292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BC3E6-ACA7-4889-A862-03981243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starts the function by calling backtracking.</a:t>
            </a:r>
          </a:p>
        </p:txBody>
      </p:sp>
    </p:spTree>
    <p:extLst>
      <p:ext uri="{BB962C8B-B14F-4D97-AF65-F5344CB8AC3E}">
        <p14:creationId xmlns:p14="http://schemas.microsoft.com/office/powerpoint/2010/main" val="11791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EFFB-57EE-47DC-BD32-6DBDDBA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Backtracking Column()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489C-3840-4C10-A3B0-5536FD103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140" y="2636058"/>
            <a:ext cx="5189857" cy="576262"/>
          </a:xfrm>
        </p:spPr>
        <p:txBody>
          <a:bodyPr/>
          <a:lstStyle/>
          <a:p>
            <a:r>
              <a:rPr lang="en-US" dirty="0"/>
              <a:t>It is a recursive function which operates on Depth First Approach. It gives us the stopping criteria of the algorithm.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AFA47D-E233-4017-A4E3-42DC6827E6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553" y="3278216"/>
            <a:ext cx="5735032" cy="3292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A0460-B401-479F-82EE-231649A2C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763" y="2059796"/>
            <a:ext cx="5194583" cy="576262"/>
          </a:xfrm>
        </p:spPr>
        <p:txBody>
          <a:bodyPr/>
          <a:lstStyle/>
          <a:p>
            <a:r>
              <a:rPr lang="en-US" dirty="0"/>
              <a:t>It either places a queen or removes it.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8D89CE-3824-443B-90EC-3D83757835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7415" y="3278216"/>
            <a:ext cx="5450931" cy="3292401"/>
          </a:xfrm>
        </p:spPr>
      </p:pic>
    </p:spTree>
    <p:extLst>
      <p:ext uri="{BB962C8B-B14F-4D97-AF65-F5344CB8AC3E}">
        <p14:creationId xmlns:p14="http://schemas.microsoft.com/office/powerpoint/2010/main" val="74750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FB73-80C9-49F8-865B-B32628BC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Queen()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82231-0C0A-4F19-AA0B-E6370306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1" y="4114800"/>
            <a:ext cx="5574938" cy="247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BC454-2853-4973-A9AD-1A41E4B9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56616"/>
            <a:ext cx="5460273" cy="1680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F1B45-3C30-4BF7-82E9-2814E7185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267" y="4114800"/>
            <a:ext cx="5275382" cy="24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7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B6F-BBBF-4577-B623-488C2CE6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Possibility() and Equal()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FD36F3-A3E8-413B-B38F-225791A9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352" y="446087"/>
            <a:ext cx="7064391" cy="54149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7043B-4C18-4814-A172-B9195C2A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 checks if the new board generated is used before or not.</a:t>
            </a:r>
          </a:p>
        </p:txBody>
      </p:sp>
    </p:spTree>
    <p:extLst>
      <p:ext uri="{BB962C8B-B14F-4D97-AF65-F5344CB8AC3E}">
        <p14:creationId xmlns:p14="http://schemas.microsoft.com/office/powerpoint/2010/main" val="42102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8B1D-89D9-4514-A8AD-72B4E728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new board is already used?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EE87D-4899-4D0C-BCAF-E116FE67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" y="2890618"/>
            <a:ext cx="11283097" cy="1328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A6203-2538-407A-A581-D0F19C4D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0" y="5054018"/>
            <a:ext cx="11283097" cy="14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</a:t>
            </a:r>
          </a:p>
        </p:txBody>
      </p:sp>
    </p:spTree>
    <p:extLst>
      <p:ext uri="{BB962C8B-B14F-4D97-AF65-F5344CB8AC3E}">
        <p14:creationId xmlns:p14="http://schemas.microsoft.com/office/powerpoint/2010/main" val="11275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C39B-2629-4FDB-82B8-0CBF7C9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Board()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C0C4DCF-9D36-4127-8DFC-CC7F25AAB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711" y="446088"/>
            <a:ext cx="6006665" cy="6208072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EC66FF-F2C6-473E-9340-6C9CFD81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223</TotalTime>
  <Words>221</Words>
  <Application>Microsoft Office PowerPoint</Application>
  <PresentationFormat>Widescreen</PresentationFormat>
  <Paragraphs>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2</vt:lpstr>
      <vt:lpstr>Quotable</vt:lpstr>
      <vt:lpstr>BACKTRACKING</vt:lpstr>
      <vt:lpstr>Methods()</vt:lpstr>
      <vt:lpstr>Solve N Queen()</vt:lpstr>
      <vt:lpstr>Apply Backtracking Column()</vt:lpstr>
      <vt:lpstr>Place Queen()</vt:lpstr>
      <vt:lpstr>Next Possibility() and Equal()</vt:lpstr>
      <vt:lpstr>What if new board is already used?</vt:lpstr>
      <vt:lpstr>OTHER CLASSES</vt:lpstr>
      <vt:lpstr>Create Board()</vt:lpstr>
      <vt:lpstr>LinkedList()</vt:lpstr>
      <vt:lpstr>Node()</vt:lpstr>
      <vt:lpstr>GENETIC ALGORITHM</vt:lpstr>
      <vt:lpstr>What is Genetic Algorithm</vt:lpstr>
      <vt:lpstr>Methods()</vt:lpstr>
      <vt:lpstr>Initialization()</vt:lpstr>
      <vt:lpstr>PowerPoint Presentation</vt:lpstr>
      <vt:lpstr>Selection()</vt:lpstr>
      <vt:lpstr>PowerPoint Presentation</vt:lpstr>
      <vt:lpstr>Crossover()</vt:lpstr>
      <vt:lpstr>Mutation()</vt:lpstr>
      <vt:lpstr>Extra Flair!!!</vt:lpstr>
      <vt:lpstr>OTHER CLASSES</vt:lpstr>
      <vt:lpstr>String Manager() </vt:lpstr>
      <vt:lpstr>Radix Sort()</vt:lpstr>
      <vt:lpstr>Queue Linked List()</vt:lpstr>
      <vt:lpstr>THANK YOU</vt:lpstr>
    </vt:vector>
  </TitlesOfParts>
  <Company>HKRG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Moheb</dc:creator>
  <cp:lastModifiedBy>Hamza Iqbal</cp:lastModifiedBy>
  <cp:revision>21</cp:revision>
  <dcterms:created xsi:type="dcterms:W3CDTF">2018-01-03T01:00:41Z</dcterms:created>
  <dcterms:modified xsi:type="dcterms:W3CDTF">2018-01-03T07:01:58Z</dcterms:modified>
</cp:coreProperties>
</file>