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2" r:id="rId6"/>
  </p:sldIdLst>
  <p:sldSz cx="9144000" cy="5143500" type="screen16x9"/>
  <p:notesSz cx="6858000" cy="9144000"/>
  <p:embeddedFontLst>
    <p:embeddedFont>
      <p:font typeface="Raleway" panose="020B0604020202020204" charset="0"/>
      <p:regular r:id="rId8"/>
      <p:bold r:id="rId9"/>
      <p:italic r:id="rId10"/>
      <p:boldItalic r:id="rId11"/>
    </p:embeddedFont>
    <p:embeddedFont>
      <p:font typeface="Lat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28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27583721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18754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 name="Shape 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84417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84654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5645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44901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w="38100" cap="flat" cmpd="sng">
            <a:solidFill>
              <a:schemeClr val="lt1"/>
            </a:solidFill>
            <a:prstDash val="solid"/>
            <a:round/>
            <a:headEnd type="none" w="med" len="med"/>
            <a:tailEnd type="none" w="med" len="med"/>
          </a:ln>
        </p:spPr>
      </p:cxnSp>
      <p:cxnSp>
        <p:nvCxnSpPr>
          <p:cNvPr id="11" name="Shape 11"/>
          <p:cNvCxnSpPr/>
          <p:nvPr/>
        </p:nvCxnSpPr>
        <p:spPr>
          <a:xfrm>
            <a:off x="2477724" y="4740000"/>
            <a:ext cx="6244200" cy="0"/>
          </a:xfrm>
          <a:prstGeom prst="straightConnector1">
            <a:avLst/>
          </a:prstGeom>
          <a:noFill/>
          <a:ln w="19050" cap="flat" cmpd="sng">
            <a:solidFill>
              <a:schemeClr val="lt1"/>
            </a:solidFill>
            <a:prstDash val="solid"/>
            <a:round/>
            <a:headEnd type="none" w="med" len="med"/>
            <a:tailEnd type="none" w="med" len="med"/>
          </a:ln>
        </p:spPr>
      </p:cxnSp>
      <p:cxnSp>
        <p:nvCxnSpPr>
          <p:cNvPr id="12" name="Shape 12"/>
          <p:cNvCxnSpPr/>
          <p:nvPr/>
        </p:nvCxnSpPr>
        <p:spPr>
          <a:xfrm>
            <a:off x="425198" y="415650"/>
            <a:ext cx="183300" cy="0"/>
          </a:xfrm>
          <a:prstGeom prst="straightConnector1">
            <a:avLst/>
          </a:prstGeom>
          <a:noFill/>
          <a:ln w="19050" cap="flat" cmpd="sng">
            <a:solidFill>
              <a:schemeClr val="lt1"/>
            </a:solidFill>
            <a:prstDash val="solid"/>
            <a:round/>
            <a:headEnd type="none" w="med" len="med"/>
            <a:tailEnd type="none" w="med" len="med"/>
          </a:ln>
        </p:spPr>
      </p:cxnSp>
      <p:sp>
        <p:nvSpPr>
          <p:cNvPr id="13" name="Shape 13"/>
          <p:cNvSpPr txBox="1">
            <a:spLocks noGrp="1"/>
          </p:cNvSpPr>
          <p:nvPr>
            <p:ph type="ctrTitle"/>
          </p:nvPr>
        </p:nvSpPr>
        <p:spPr>
          <a:xfrm>
            <a:off x="2371725" y="630225"/>
            <a:ext cx="6331500" cy="1542000"/>
          </a:xfrm>
          <a:prstGeom prst="rect">
            <a:avLst/>
          </a:prstGeom>
        </p:spPr>
        <p:txBody>
          <a:bodyPr lIns="91425" tIns="91425" rIns="91425" bIns="91425" anchor="t"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2390266" y="3238450"/>
            <a:ext cx="6331500" cy="1241700"/>
          </a:xfrm>
          <a:prstGeom prst="rect">
            <a:avLst/>
          </a:prstGeom>
        </p:spPr>
        <p:txBody>
          <a:bodyPr lIns="91425" tIns="91425" rIns="91425" bIns="91425" anchor="b" anchorCtr="0"/>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a:endParaRPr/>
          </a:p>
        </p:txBody>
      </p:sp>
      <p:sp>
        <p:nvSpPr>
          <p:cNvPr id="15" name="Shape 15"/>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w="19050" cap="flat" cmpd="sng">
            <a:solidFill>
              <a:schemeClr val="dk2"/>
            </a:solidFill>
            <a:prstDash val="solid"/>
            <a:round/>
            <a:headEnd type="none" w="med" len="med"/>
            <a:tailEnd type="none" w="med" len="med"/>
          </a:ln>
        </p:spPr>
      </p:cxnSp>
      <p:cxnSp>
        <p:nvCxnSpPr>
          <p:cNvPr id="62" name="Shape 62"/>
          <p:cNvCxnSpPr/>
          <p:nvPr/>
        </p:nvCxnSpPr>
        <p:spPr>
          <a:xfrm>
            <a:off x="425200" y="415650"/>
            <a:ext cx="8296800" cy="0"/>
          </a:xfrm>
          <a:prstGeom prst="straightConnector1">
            <a:avLst/>
          </a:prstGeom>
          <a:noFill/>
          <a:ln w="38100" cap="flat" cmpd="sng">
            <a:solidFill>
              <a:schemeClr val="dk2"/>
            </a:solidFill>
            <a:prstDash val="solid"/>
            <a:round/>
            <a:headEnd type="none" w="med" len="med"/>
            <a:tailEnd type="none" w="med" len="med"/>
          </a:ln>
        </p:spPr>
      </p:cxnSp>
      <p:sp>
        <p:nvSpPr>
          <p:cNvPr id="63" name="Shape 63"/>
          <p:cNvSpPr txBox="1">
            <a:spLocks noGrp="1"/>
          </p:cNvSpPr>
          <p:nvPr>
            <p:ph type="title"/>
          </p:nvPr>
        </p:nvSpPr>
        <p:spPr>
          <a:xfrm>
            <a:off x="853950" y="1304850"/>
            <a:ext cx="7436100" cy="1538400"/>
          </a:xfrm>
          <a:prstGeom prst="rect">
            <a:avLst/>
          </a:prstGeom>
        </p:spPr>
        <p:txBody>
          <a:bodyPr lIns="91425" tIns="91425" rIns="91425" bIns="91425" anchor="ctr" anchorCtr="0"/>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a:endParaRPr/>
          </a:p>
        </p:txBody>
      </p:sp>
      <p:sp>
        <p:nvSpPr>
          <p:cNvPr id="64" name="Shape 64"/>
          <p:cNvSpPr txBox="1">
            <a:spLocks noGrp="1"/>
          </p:cNvSpPr>
          <p:nvPr>
            <p:ph type="body" idx="1"/>
          </p:nvPr>
        </p:nvSpPr>
        <p:spPr>
          <a:xfrm>
            <a:off x="853950" y="2919450"/>
            <a:ext cx="74361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65" name="Shape 65"/>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6"/>
        <p:cNvGrpSpPr/>
        <p:nvPr/>
      </p:nvGrpSpPr>
      <p:grpSpPr>
        <a:xfrm>
          <a:off x="0" y="0"/>
          <a:ext cx="0" cy="0"/>
          <a:chOff x="0" y="0"/>
          <a:chExt cx="0" cy="0"/>
        </a:xfrm>
      </p:grpSpPr>
      <p:sp>
        <p:nvSpPr>
          <p:cNvPr id="67" name="Shape 6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w="38100" cap="flat" cmpd="sng">
            <a:solidFill>
              <a:schemeClr val="lt1"/>
            </a:solidFill>
            <a:prstDash val="solid"/>
            <a:round/>
            <a:headEnd type="none" w="med" len="med"/>
            <a:tailEnd type="none" w="med" len="med"/>
          </a:ln>
        </p:spPr>
      </p:cxnSp>
      <p:cxnSp>
        <p:nvCxnSpPr>
          <p:cNvPr id="18" name="Shape 18"/>
          <p:cNvCxnSpPr/>
          <p:nvPr/>
        </p:nvCxnSpPr>
        <p:spPr>
          <a:xfrm>
            <a:off x="425200" y="4740000"/>
            <a:ext cx="8296800" cy="0"/>
          </a:xfrm>
          <a:prstGeom prst="straightConnector1">
            <a:avLst/>
          </a:prstGeom>
          <a:noFill/>
          <a:ln w="19050" cap="flat" cmpd="sng">
            <a:solidFill>
              <a:schemeClr val="lt1"/>
            </a:solidFill>
            <a:prstDash val="solid"/>
            <a:round/>
            <a:headEnd type="none" w="med" len="med"/>
            <a:tailEnd type="none" w="med" len="med"/>
          </a:ln>
        </p:spPr>
      </p:cxnSp>
      <p:sp>
        <p:nvSpPr>
          <p:cNvPr id="19" name="Shape 19"/>
          <p:cNvSpPr txBox="1">
            <a:spLocks noGrp="1"/>
          </p:cNvSpPr>
          <p:nvPr>
            <p:ph type="title"/>
          </p:nvPr>
        </p:nvSpPr>
        <p:spPr>
          <a:xfrm>
            <a:off x="406425" y="1806825"/>
            <a:ext cx="8296800" cy="1542000"/>
          </a:xfrm>
          <a:prstGeom prst="rect">
            <a:avLst/>
          </a:prstGeom>
        </p:spPr>
        <p:txBody>
          <a:bodyPr lIns="91425" tIns="91425" rIns="91425" bIns="91425" anchor="ctr" anchorCtr="0"/>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a:endParaRPr/>
          </a:p>
        </p:txBody>
      </p:sp>
      <p:sp>
        <p:nvSpPr>
          <p:cNvPr id="20" name="Shape 20"/>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w="38100" cap="flat" cmpd="sng">
            <a:solidFill>
              <a:schemeClr val="dk2"/>
            </a:solidFill>
            <a:prstDash val="solid"/>
            <a:round/>
            <a:headEnd type="none" w="med" len="med"/>
            <a:tailEnd type="none" w="med" len="med"/>
          </a:ln>
        </p:spPr>
      </p:cxnSp>
      <p:cxnSp>
        <p:nvCxnSpPr>
          <p:cNvPr id="23" name="Shape 23"/>
          <p:cNvCxnSpPr/>
          <p:nvPr/>
        </p:nvCxnSpPr>
        <p:spPr>
          <a:xfrm>
            <a:off x="2477724" y="4740000"/>
            <a:ext cx="6244200" cy="0"/>
          </a:xfrm>
          <a:prstGeom prst="straightConnector1">
            <a:avLst/>
          </a:prstGeom>
          <a:noFill/>
          <a:ln w="19050" cap="flat" cmpd="sng">
            <a:solidFill>
              <a:schemeClr val="dk2"/>
            </a:solidFill>
            <a:prstDash val="solid"/>
            <a:round/>
            <a:headEnd type="none" w="med" len="med"/>
            <a:tailEnd type="none" w="med" len="med"/>
          </a:ln>
        </p:spPr>
      </p:cxnSp>
      <p:cxnSp>
        <p:nvCxnSpPr>
          <p:cNvPr id="24" name="Shape 24"/>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25" name="Shape 25"/>
          <p:cNvSpPr txBox="1">
            <a:spLocks noGrp="1"/>
          </p:cNvSpPr>
          <p:nvPr>
            <p:ph type="title"/>
          </p:nvPr>
        </p:nvSpPr>
        <p:spPr>
          <a:xfrm>
            <a:off x="2400250" y="575950"/>
            <a:ext cx="6321600" cy="635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6" name="Shape 26"/>
          <p:cNvSpPr txBox="1">
            <a:spLocks noGrp="1"/>
          </p:cNvSpPr>
          <p:nvPr>
            <p:ph type="body" idx="1"/>
          </p:nvPr>
        </p:nvSpPr>
        <p:spPr>
          <a:xfrm>
            <a:off x="2410112" y="1595775"/>
            <a:ext cx="6321600" cy="30023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w="38100" cap="flat" cmpd="sng">
            <a:solidFill>
              <a:schemeClr val="dk2"/>
            </a:solidFill>
            <a:prstDash val="solid"/>
            <a:round/>
            <a:headEnd type="none" w="med" len="med"/>
            <a:tailEnd type="none" w="med" len="med"/>
          </a:ln>
        </p:spPr>
      </p:cxnSp>
      <p:cxnSp>
        <p:nvCxnSpPr>
          <p:cNvPr id="30" name="Shape 30"/>
          <p:cNvCxnSpPr/>
          <p:nvPr/>
        </p:nvCxnSpPr>
        <p:spPr>
          <a:xfrm>
            <a:off x="2477724" y="4740000"/>
            <a:ext cx="6244200" cy="0"/>
          </a:xfrm>
          <a:prstGeom prst="straightConnector1">
            <a:avLst/>
          </a:prstGeom>
          <a:noFill/>
          <a:ln w="19050" cap="flat" cmpd="sng">
            <a:solidFill>
              <a:schemeClr val="dk2"/>
            </a:solidFill>
            <a:prstDash val="solid"/>
            <a:round/>
            <a:headEnd type="none" w="med" len="med"/>
            <a:tailEnd type="none" w="med" len="med"/>
          </a:ln>
        </p:spPr>
      </p:cxnSp>
      <p:cxnSp>
        <p:nvCxnSpPr>
          <p:cNvPr id="31" name="Shape 31"/>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32" name="Shape 32"/>
          <p:cNvSpPr txBox="1">
            <a:spLocks noGrp="1"/>
          </p:cNvSpPr>
          <p:nvPr>
            <p:ph type="title"/>
          </p:nvPr>
        </p:nvSpPr>
        <p:spPr>
          <a:xfrm>
            <a:off x="2400250" y="575950"/>
            <a:ext cx="6321600" cy="635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body" idx="1"/>
          </p:nvPr>
        </p:nvSpPr>
        <p:spPr>
          <a:xfrm>
            <a:off x="2400302" y="1602675"/>
            <a:ext cx="3071400" cy="3002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body" idx="2"/>
          </p:nvPr>
        </p:nvSpPr>
        <p:spPr>
          <a:xfrm>
            <a:off x="5650571" y="1602675"/>
            <a:ext cx="3071400" cy="3002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5" name="Shape 35"/>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303300" y="411575"/>
            <a:ext cx="8520600" cy="6396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41" name="Shape 41"/>
          <p:cNvSpPr txBox="1">
            <a:spLocks noGrp="1"/>
          </p:cNvSpPr>
          <p:nvPr>
            <p:ph type="title"/>
          </p:nvPr>
        </p:nvSpPr>
        <p:spPr>
          <a:xfrm>
            <a:off x="319500" y="936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2" name="Shape 42"/>
          <p:cNvSpPr txBox="1">
            <a:spLocks noGrp="1"/>
          </p:cNvSpPr>
          <p:nvPr>
            <p:ph type="body" idx="1"/>
          </p:nvPr>
        </p:nvSpPr>
        <p:spPr>
          <a:xfrm>
            <a:off x="319500" y="1846803"/>
            <a:ext cx="2808000" cy="2806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3" name="Shape 43"/>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w="19050" cap="flat" cmpd="sng">
            <a:solidFill>
              <a:schemeClr val="lt1"/>
            </a:solidFill>
            <a:prstDash val="solid"/>
            <a:round/>
            <a:headEnd type="none" w="med" len="med"/>
            <a:tailEnd type="none" w="med" len="med"/>
          </a:ln>
        </p:spPr>
      </p:cxnSp>
      <p:sp>
        <p:nvSpPr>
          <p:cNvPr id="46" name="Shape 46"/>
          <p:cNvSpPr txBox="1">
            <a:spLocks noGrp="1"/>
          </p:cNvSpPr>
          <p:nvPr>
            <p:ph type="title"/>
          </p:nvPr>
        </p:nvSpPr>
        <p:spPr>
          <a:xfrm>
            <a:off x="283103" y="712140"/>
            <a:ext cx="6244200" cy="38355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47" name="Shape 47"/>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50" name="Shape 50"/>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51" name="Shape 51"/>
          <p:cNvSpPr txBox="1">
            <a:spLocks noGrp="1"/>
          </p:cNvSpPr>
          <p:nvPr>
            <p:ph type="title"/>
          </p:nvPr>
        </p:nvSpPr>
        <p:spPr>
          <a:xfrm>
            <a:off x="265500" y="1397350"/>
            <a:ext cx="4045200" cy="1318200"/>
          </a:xfrm>
          <a:prstGeom prst="rect">
            <a:avLst/>
          </a:prstGeom>
        </p:spPr>
        <p:txBody>
          <a:bodyPr lIns="91425" tIns="91425" rIns="91425" bIns="91425" anchor="b" anchorCtr="0"/>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a:endParaRPr/>
          </a:p>
        </p:txBody>
      </p:sp>
      <p:sp>
        <p:nvSpPr>
          <p:cNvPr id="52" name="Shape 52"/>
          <p:cNvSpPr txBox="1">
            <a:spLocks noGrp="1"/>
          </p:cNvSpPr>
          <p:nvPr>
            <p:ph type="subTitle" idx="1"/>
          </p:nvPr>
        </p:nvSpPr>
        <p:spPr>
          <a:xfrm>
            <a:off x="265500" y="2735370"/>
            <a:ext cx="4045200" cy="1345499"/>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53" name="Shape 53"/>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54" name="Shape 54"/>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w="19050" cap="flat" cmpd="sng">
            <a:solidFill>
              <a:schemeClr val="dk2"/>
            </a:solidFill>
            <a:prstDash val="solid"/>
            <a:round/>
            <a:headEnd type="none" w="med" len="med"/>
            <a:tailEnd type="none" w="med" len="med"/>
          </a:ln>
        </p:spPr>
      </p:cxnSp>
      <p:cxnSp>
        <p:nvCxnSpPr>
          <p:cNvPr id="57" name="Shape 57"/>
          <p:cNvCxnSpPr/>
          <p:nvPr/>
        </p:nvCxnSpPr>
        <p:spPr>
          <a:xfrm>
            <a:off x="425198" y="415650"/>
            <a:ext cx="183300" cy="0"/>
          </a:xfrm>
          <a:prstGeom prst="straightConnector1">
            <a:avLst/>
          </a:prstGeom>
          <a:noFill/>
          <a:ln w="19050" cap="flat" cmpd="sng">
            <a:solidFill>
              <a:schemeClr val="dk2"/>
            </a:solidFill>
            <a:prstDash val="solid"/>
            <a:round/>
            <a:headEnd type="none" w="med" len="med"/>
            <a:tailEnd type="none" w="med" len="med"/>
          </a:ln>
        </p:spPr>
      </p:cxnSp>
      <p:sp>
        <p:nvSpPr>
          <p:cNvPr id="58" name="Shape 58"/>
          <p:cNvSpPr txBox="1">
            <a:spLocks noGrp="1"/>
          </p:cNvSpPr>
          <p:nvPr>
            <p:ph type="body" idx="1"/>
          </p:nvPr>
        </p:nvSpPr>
        <p:spPr>
          <a:xfrm>
            <a:off x="328017" y="4226025"/>
            <a:ext cx="8388600" cy="3936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59" name="Shape 59"/>
          <p:cNvSpPr txBox="1">
            <a:spLocks noGrp="1"/>
          </p:cNvSpPr>
          <p:nvPr>
            <p:ph type="sldNum" idx="12"/>
          </p:nvPr>
        </p:nvSpPr>
        <p:spPr>
          <a:xfrm>
            <a:off x="8497999" y="4688758"/>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2400250" y="575950"/>
            <a:ext cx="6321600" cy="635400"/>
          </a:xfrm>
          <a:prstGeom prst="rect">
            <a:avLst/>
          </a:prstGeom>
          <a:noFill/>
          <a:ln>
            <a:noFill/>
          </a:ln>
        </p:spPr>
        <p:txBody>
          <a:bodyPr lIns="91425" tIns="91425" rIns="91425" bIns="91425" anchor="t" anchorCtr="0"/>
          <a:lstStyle>
            <a:lvl1pPr lvl="0">
              <a:spcBef>
                <a:spcPts val="0"/>
              </a:spcBef>
              <a:buClr>
                <a:schemeClr val="dk2"/>
              </a:buClr>
              <a:buSzPct val="100000"/>
              <a:buFont typeface="Raleway"/>
              <a:buNone/>
              <a:defRPr sz="3000" b="1">
                <a:solidFill>
                  <a:schemeClr val="dk2"/>
                </a:solidFill>
                <a:latin typeface="Raleway"/>
                <a:ea typeface="Raleway"/>
                <a:cs typeface="Raleway"/>
                <a:sym typeface="Raleway"/>
              </a:defRPr>
            </a:lvl1pPr>
            <a:lvl2pPr lvl="1">
              <a:spcBef>
                <a:spcPts val="0"/>
              </a:spcBef>
              <a:buClr>
                <a:schemeClr val="dk2"/>
              </a:buClr>
              <a:buSzPct val="100000"/>
              <a:buFont typeface="Raleway"/>
              <a:buNone/>
              <a:defRPr sz="3000" b="1">
                <a:solidFill>
                  <a:schemeClr val="dk2"/>
                </a:solidFill>
                <a:latin typeface="Raleway"/>
                <a:ea typeface="Raleway"/>
                <a:cs typeface="Raleway"/>
                <a:sym typeface="Raleway"/>
              </a:defRPr>
            </a:lvl2pPr>
            <a:lvl3pPr lvl="2">
              <a:spcBef>
                <a:spcPts val="0"/>
              </a:spcBef>
              <a:buClr>
                <a:schemeClr val="dk2"/>
              </a:buClr>
              <a:buSzPct val="100000"/>
              <a:buFont typeface="Raleway"/>
              <a:buNone/>
              <a:defRPr sz="3000" b="1">
                <a:solidFill>
                  <a:schemeClr val="dk2"/>
                </a:solidFill>
                <a:latin typeface="Raleway"/>
                <a:ea typeface="Raleway"/>
                <a:cs typeface="Raleway"/>
                <a:sym typeface="Raleway"/>
              </a:defRPr>
            </a:lvl3pPr>
            <a:lvl4pPr lvl="3">
              <a:spcBef>
                <a:spcPts val="0"/>
              </a:spcBef>
              <a:buClr>
                <a:schemeClr val="dk2"/>
              </a:buClr>
              <a:buSzPct val="100000"/>
              <a:buFont typeface="Raleway"/>
              <a:buNone/>
              <a:defRPr sz="3000" b="1">
                <a:solidFill>
                  <a:schemeClr val="dk2"/>
                </a:solidFill>
                <a:latin typeface="Raleway"/>
                <a:ea typeface="Raleway"/>
                <a:cs typeface="Raleway"/>
                <a:sym typeface="Raleway"/>
              </a:defRPr>
            </a:lvl4pPr>
            <a:lvl5pPr lvl="4">
              <a:spcBef>
                <a:spcPts val="0"/>
              </a:spcBef>
              <a:buClr>
                <a:schemeClr val="dk2"/>
              </a:buClr>
              <a:buSzPct val="100000"/>
              <a:buFont typeface="Raleway"/>
              <a:buNone/>
              <a:defRPr sz="3000" b="1">
                <a:solidFill>
                  <a:schemeClr val="dk2"/>
                </a:solidFill>
                <a:latin typeface="Raleway"/>
                <a:ea typeface="Raleway"/>
                <a:cs typeface="Raleway"/>
                <a:sym typeface="Raleway"/>
              </a:defRPr>
            </a:lvl5pPr>
            <a:lvl6pPr lvl="5">
              <a:spcBef>
                <a:spcPts val="0"/>
              </a:spcBef>
              <a:buClr>
                <a:schemeClr val="dk2"/>
              </a:buClr>
              <a:buSzPct val="100000"/>
              <a:buFont typeface="Raleway"/>
              <a:buNone/>
              <a:defRPr sz="3000" b="1">
                <a:solidFill>
                  <a:schemeClr val="dk2"/>
                </a:solidFill>
                <a:latin typeface="Raleway"/>
                <a:ea typeface="Raleway"/>
                <a:cs typeface="Raleway"/>
                <a:sym typeface="Raleway"/>
              </a:defRPr>
            </a:lvl6pPr>
            <a:lvl7pPr lvl="6">
              <a:spcBef>
                <a:spcPts val="0"/>
              </a:spcBef>
              <a:buClr>
                <a:schemeClr val="dk2"/>
              </a:buClr>
              <a:buSzPct val="100000"/>
              <a:buFont typeface="Raleway"/>
              <a:buNone/>
              <a:defRPr sz="3000" b="1">
                <a:solidFill>
                  <a:schemeClr val="dk2"/>
                </a:solidFill>
                <a:latin typeface="Raleway"/>
                <a:ea typeface="Raleway"/>
                <a:cs typeface="Raleway"/>
                <a:sym typeface="Raleway"/>
              </a:defRPr>
            </a:lvl7pPr>
            <a:lvl8pPr lvl="7">
              <a:spcBef>
                <a:spcPts val="0"/>
              </a:spcBef>
              <a:buClr>
                <a:schemeClr val="dk2"/>
              </a:buClr>
              <a:buSzPct val="100000"/>
              <a:buFont typeface="Raleway"/>
              <a:buNone/>
              <a:defRPr sz="3000" b="1">
                <a:solidFill>
                  <a:schemeClr val="dk2"/>
                </a:solidFill>
                <a:latin typeface="Raleway"/>
                <a:ea typeface="Raleway"/>
                <a:cs typeface="Raleway"/>
                <a:sym typeface="Raleway"/>
              </a:defRPr>
            </a:lvl8pPr>
            <a:lvl9pPr lvl="8">
              <a:spcBef>
                <a:spcPts val="0"/>
              </a:spcBef>
              <a:buClr>
                <a:schemeClr val="dk2"/>
              </a:buClr>
              <a:buSzPct val="100000"/>
              <a:buFont typeface="Raleway"/>
              <a:buNone/>
              <a:defRPr sz="3000" b="1">
                <a:solidFill>
                  <a:schemeClr val="dk2"/>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2410112" y="1595775"/>
            <a:ext cx="6321600" cy="3002399"/>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7999" y="4688758"/>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ctrTitle"/>
          </p:nvPr>
        </p:nvSpPr>
        <p:spPr>
          <a:xfrm>
            <a:off x="2218950" y="617500"/>
            <a:ext cx="6331500" cy="2175576"/>
          </a:xfrm>
          <a:prstGeom prst="rect">
            <a:avLst/>
          </a:prstGeom>
        </p:spPr>
        <p:txBody>
          <a:bodyPr lIns="91425" tIns="91425" rIns="91425" bIns="91425" anchor="t" anchorCtr="0">
            <a:noAutofit/>
          </a:bodyPr>
          <a:lstStyle/>
          <a:p>
            <a:pPr lvl="0" algn="just" rtl="0">
              <a:lnSpc>
                <a:spcPct val="150000"/>
              </a:lnSpc>
              <a:spcBef>
                <a:spcPts val="0"/>
              </a:spcBef>
              <a:buClr>
                <a:schemeClr val="dk2"/>
              </a:buClr>
              <a:buSzPct val="25000"/>
              <a:buFont typeface="Arial"/>
              <a:buNone/>
            </a:pPr>
            <a:r>
              <a:rPr lang="en" dirty="0" smtClean="0"/>
              <a:t>NetCanvas – Shared drawing board</a:t>
            </a:r>
            <a:endParaRPr lang="en" dirty="0"/>
          </a:p>
        </p:txBody>
      </p:sp>
      <p:sp>
        <p:nvSpPr>
          <p:cNvPr id="73" name="Shape 73"/>
          <p:cNvSpPr txBox="1">
            <a:spLocks noGrp="1"/>
          </p:cNvSpPr>
          <p:nvPr>
            <p:ph type="subTitle" idx="1"/>
          </p:nvPr>
        </p:nvSpPr>
        <p:spPr>
          <a:xfrm>
            <a:off x="2390266" y="3238450"/>
            <a:ext cx="6331500" cy="1241700"/>
          </a:xfrm>
          <a:prstGeom prst="rect">
            <a:avLst/>
          </a:prstGeom>
        </p:spPr>
        <p:txBody>
          <a:bodyPr lIns="91425" tIns="91425" rIns="91425" bIns="91425" anchor="b" anchorCtr="0">
            <a:noAutofit/>
          </a:bodyPr>
          <a:lstStyle/>
          <a:p>
            <a:pPr lvl="0" algn="r">
              <a:spcBef>
                <a:spcPts val="0"/>
              </a:spcBef>
              <a:buNone/>
            </a:pPr>
            <a:r>
              <a:rPr lang="en" dirty="0"/>
              <a:t>By</a:t>
            </a:r>
          </a:p>
          <a:p>
            <a:pPr lvl="0" algn="r">
              <a:spcBef>
                <a:spcPts val="0"/>
              </a:spcBef>
              <a:buNone/>
            </a:pPr>
            <a:r>
              <a:rPr lang="en" dirty="0" smtClean="0"/>
              <a:t>Yogesh Makhija</a:t>
            </a:r>
          </a:p>
          <a:p>
            <a:pPr lvl="0" algn="r">
              <a:spcBef>
                <a:spcPts val="0"/>
              </a:spcBef>
              <a:buNone/>
            </a:pPr>
            <a:r>
              <a:rPr lang="en" dirty="0" smtClean="0"/>
              <a:t>Lokesh Kukreja</a:t>
            </a:r>
          </a:p>
          <a:p>
            <a:pPr lvl="0" algn="r">
              <a:spcBef>
                <a:spcPts val="0"/>
              </a:spcBef>
              <a:buNone/>
            </a:pPr>
            <a:r>
              <a:rPr lang="en" dirty="0" smtClean="0"/>
              <a:t>Kashyap Kotak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n" dirty="0" smtClean="0"/>
              <a:t>Abstract</a:t>
            </a:r>
            <a:endParaRPr lang="en" dirty="0"/>
          </a:p>
        </p:txBody>
      </p:sp>
      <p:sp>
        <p:nvSpPr>
          <p:cNvPr id="79" name="Shape 79"/>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r>
              <a:rPr lang="en-US" sz="2000" dirty="0"/>
              <a:t>Visual communication has played a major role in the evolution of mankind and even today is the most powerful form of expression of human emotions. </a:t>
            </a:r>
            <a:endParaRPr lang="en-US" sz="2000" dirty="0" smtClean="0"/>
          </a:p>
          <a:p>
            <a:r>
              <a:rPr lang="en-US" sz="2000" dirty="0" smtClean="0"/>
              <a:t>This </a:t>
            </a:r>
            <a:r>
              <a:rPr lang="en-US" sz="2000" dirty="0"/>
              <a:t>app exploits this fact and targets a particular use case where people can communicate visually with each other instantly via doodling or drawing with the help of the cloud</a:t>
            </a:r>
            <a:r>
              <a:rPr lang="en-US" sz="2000" dirty="0" smtClean="0"/>
              <a:t>.</a:t>
            </a: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n" dirty="0" smtClean="0"/>
              <a:t>Working Model</a:t>
            </a:r>
            <a:endParaRPr lang="en" dirty="0"/>
          </a:p>
        </p:txBody>
      </p:sp>
      <p:sp>
        <p:nvSpPr>
          <p:cNvPr id="85" name="Shape 85"/>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pPr lvl="0"/>
            <a:r>
              <a:rPr lang="en-US" sz="1400" dirty="0"/>
              <a:t>The app allows </a:t>
            </a:r>
            <a:r>
              <a:rPr lang="en-US" sz="1400" dirty="0"/>
              <a:t>the users </a:t>
            </a:r>
            <a:r>
              <a:rPr lang="en-US" sz="1400" dirty="0"/>
              <a:t>to create a shared space on the cloud </a:t>
            </a:r>
            <a:r>
              <a:rPr lang="en-US" sz="1400" dirty="0"/>
              <a:t>platform.</a:t>
            </a:r>
          </a:p>
          <a:p>
            <a:pPr lvl="0"/>
            <a:r>
              <a:rPr lang="en-US" sz="1400" dirty="0"/>
              <a:t>This </a:t>
            </a:r>
            <a:r>
              <a:rPr lang="en-US" sz="1400" dirty="0"/>
              <a:t>shared space is termed as a canvas. </a:t>
            </a:r>
            <a:endParaRPr lang="en-US" sz="1400" dirty="0"/>
          </a:p>
          <a:p>
            <a:pPr lvl="0"/>
            <a:r>
              <a:rPr lang="en-US" sz="1400" dirty="0"/>
              <a:t>This </a:t>
            </a:r>
            <a:r>
              <a:rPr lang="en-US" sz="1400" dirty="0"/>
              <a:t>canvas can receive inputs in the form of swipes and touch inputs that are recorded by the input device which is a mobile phone in most of the cases. </a:t>
            </a:r>
            <a:endParaRPr lang="en-US" sz="1400" dirty="0"/>
          </a:p>
          <a:p>
            <a:pPr lvl="0"/>
            <a:r>
              <a:rPr lang="en-US" sz="1400" dirty="0"/>
              <a:t>The </a:t>
            </a:r>
            <a:r>
              <a:rPr lang="en-US" sz="1400" dirty="0"/>
              <a:t>mobile phone records the inputs given to it by the user and uploads it on the cloud. </a:t>
            </a:r>
            <a:endParaRPr lang="en-US" sz="1400" dirty="0"/>
          </a:p>
          <a:p>
            <a:pPr lvl="0"/>
            <a:r>
              <a:rPr lang="en-US" sz="1400" dirty="0"/>
              <a:t>The </a:t>
            </a:r>
            <a:r>
              <a:rPr lang="en-US" sz="1400" dirty="0"/>
              <a:t>receiving mobile phone on the other end downloads these recorded inputs and updates its canvas. </a:t>
            </a:r>
            <a:endParaRPr sz="1400" dirty="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lgn="just" rtl="0">
              <a:lnSpc>
                <a:spcPct val="150000"/>
              </a:lnSpc>
              <a:spcBef>
                <a:spcPts val="0"/>
              </a:spcBef>
              <a:buClr>
                <a:schemeClr val="dk2"/>
              </a:buClr>
              <a:buSzPct val="36666"/>
              <a:buFont typeface="Arial"/>
              <a:buNone/>
            </a:pPr>
            <a:r>
              <a:rPr lang="en" dirty="0" smtClean="0"/>
              <a:t>Snapshots</a:t>
            </a:r>
            <a:endParaRPr lang="en" dirty="0"/>
          </a:p>
        </p:txBody>
      </p:sp>
      <p:pic>
        <p:nvPicPr>
          <p:cNvPr id="5" name="Picture 4" descr="C:\Users\YOGESH\Desktop\Home Screen.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134" y="1302790"/>
            <a:ext cx="1872492" cy="3274465"/>
          </a:xfrm>
          <a:prstGeom prst="rect">
            <a:avLst/>
          </a:prstGeom>
          <a:noFill/>
          <a:ln>
            <a:solidFill>
              <a:schemeClr val="bg2">
                <a:lumMod val="10000"/>
              </a:schemeClr>
            </a:solidFill>
          </a:ln>
        </p:spPr>
      </p:pic>
      <p:pic>
        <p:nvPicPr>
          <p:cNvPr id="6" name="Picture 5" descr="C:\Users\YOGESH\Desktop\Canvas List.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7203" y="1302789"/>
            <a:ext cx="1872492" cy="3274465"/>
          </a:xfrm>
          <a:prstGeom prst="rect">
            <a:avLst/>
          </a:prstGeom>
          <a:noFill/>
          <a:ln>
            <a:solidFill>
              <a:schemeClr val="bg2">
                <a:lumMod val="10000"/>
              </a:schemeClr>
            </a:solidFill>
          </a:ln>
        </p:spPr>
      </p:pic>
      <p:pic>
        <p:nvPicPr>
          <p:cNvPr id="2" name="Picture 1"/>
          <p:cNvPicPr>
            <a:picLocks noChangeAspect="1"/>
          </p:cNvPicPr>
          <p:nvPr/>
        </p:nvPicPr>
        <p:blipFill>
          <a:blip r:embed="rId5"/>
          <a:stretch>
            <a:fillRect/>
          </a:stretch>
        </p:blipFill>
        <p:spPr>
          <a:xfrm>
            <a:off x="5636029" y="1302789"/>
            <a:ext cx="1902070" cy="32744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2400250" y="575950"/>
            <a:ext cx="6321600" cy="635400"/>
          </a:xfrm>
          <a:prstGeom prst="rect">
            <a:avLst/>
          </a:prstGeom>
        </p:spPr>
        <p:txBody>
          <a:bodyPr lIns="91425" tIns="91425" rIns="91425" bIns="91425" anchor="t" anchorCtr="0">
            <a:noAutofit/>
          </a:bodyPr>
          <a:lstStyle/>
          <a:p>
            <a:pPr lvl="0">
              <a:spcBef>
                <a:spcPts val="0"/>
              </a:spcBef>
              <a:buNone/>
            </a:pPr>
            <a:r>
              <a:rPr lang="en"/>
              <a:t>CONCLUSION</a:t>
            </a:r>
          </a:p>
        </p:txBody>
      </p:sp>
      <p:sp>
        <p:nvSpPr>
          <p:cNvPr id="113" name="Shape 113"/>
          <p:cNvSpPr txBox="1">
            <a:spLocks noGrp="1"/>
          </p:cNvSpPr>
          <p:nvPr>
            <p:ph type="body" idx="1"/>
          </p:nvPr>
        </p:nvSpPr>
        <p:spPr>
          <a:xfrm>
            <a:off x="2410112" y="1595775"/>
            <a:ext cx="6321600" cy="3002399"/>
          </a:xfrm>
          <a:prstGeom prst="rect">
            <a:avLst/>
          </a:prstGeom>
        </p:spPr>
        <p:txBody>
          <a:bodyPr lIns="91425" tIns="91425" rIns="91425" bIns="91425" anchor="t" anchorCtr="0">
            <a:noAutofit/>
          </a:bodyPr>
          <a:lstStyle/>
          <a:p>
            <a:r>
              <a:rPr lang="en-US" sz="1400" dirty="0"/>
              <a:t>This Android app can be used in situations where you need to explain something to a person but in visual form. For example, you want to show an architect how you want your room to be constructed, or he wants to show you his final sketch of your house or this app is a good learning tool for toddlers and kids to understand the principles of drawing.</a:t>
            </a:r>
          </a:p>
          <a:p>
            <a:r>
              <a:rPr lang="en-US" sz="1400" dirty="0"/>
              <a:t>The app is in development stages now, but in future it can have complex functions to record inputs such as auto straightening of lines and curves input by the user.</a:t>
            </a:r>
          </a:p>
        </p:txBody>
      </p:sp>
    </p:spTree>
  </p:cSld>
  <p:clrMapOvr>
    <a:masterClrMapping/>
  </p:clrMapOvr>
</p:sld>
</file>

<file path=ppt/theme/theme1.xml><?xml version="1.0" encoding="utf-8"?>
<a:theme xmlns:a="http://schemas.openxmlformats.org/drawingml/2006/main"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On-screen Show (16:9)</PresentationFormat>
  <Paragraphs>18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Times New Roman</vt:lpstr>
      <vt:lpstr>Arial</vt:lpstr>
      <vt:lpstr>Raleway</vt:lpstr>
      <vt:lpstr>Lato</vt:lpstr>
      <vt:lpstr>swiss-2</vt:lpstr>
      <vt:lpstr>NetCanvas – Shared drawing board</vt:lpstr>
      <vt:lpstr>Abstract</vt:lpstr>
      <vt:lpstr>Working Model</vt:lpstr>
      <vt:lpstr>Snapshots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NetCanvas – Shared drawing board</dc:title>
  <dc:creator>Yogesh Makhija</dc:creator>
  <cp:lastModifiedBy>yogesh makhija</cp:lastModifiedBy>
  <cp:revision>1</cp:revision>
  <dcterms:modified xsi:type="dcterms:W3CDTF">2017-04-21T02:29:59Z</dcterms:modified>
</cp:coreProperties>
</file>