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-19VAERSANALYSIS/COVID-19VAERSANALYSI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C1D0D54-0D56-4445-ADE0-147897F39E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COVID-19 VAERS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9E7C031-9019-4B35-A617-0D29A33E8CF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7/25/2021 10:07:31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VAERS ANALYSIS13" id="10" name="slide10">
            <a:extLst>
              <a:ext uri="{FF2B5EF4-FFF2-40B4-BE49-F238E27FC236}">
                <a16:creationId xmlns:a16="http://schemas.microsoft.com/office/drawing/2014/main" id="{99E34FB3-6684-4059-A8B3-1DB66EFF80D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797"/>
            <a:ext cx="12192000" cy="548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VAERS ANALYSIS14" id="11" name="slide11">
            <a:extLst>
              <a:ext uri="{FF2B5EF4-FFF2-40B4-BE49-F238E27FC236}">
                <a16:creationId xmlns:a16="http://schemas.microsoft.com/office/drawing/2014/main" id="{66018A5F-8A1F-4A44-BD10-0F471FCE5C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797"/>
            <a:ext cx="12192000" cy="548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VAERS ANALYSIS17" id="12" name="slide12">
            <a:extLst>
              <a:ext uri="{FF2B5EF4-FFF2-40B4-BE49-F238E27FC236}">
                <a16:creationId xmlns:a16="http://schemas.microsoft.com/office/drawing/2014/main" id="{5C155460-0FAF-4837-997A-6743384598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797"/>
            <a:ext cx="12192000" cy="548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VAERS ANALYSIS18" id="13" name="slide13">
            <a:extLst>
              <a:ext uri="{FF2B5EF4-FFF2-40B4-BE49-F238E27FC236}">
                <a16:creationId xmlns:a16="http://schemas.microsoft.com/office/drawing/2014/main" id="{D7397D75-1DF4-45C7-A5FC-8EAFAA923F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797"/>
            <a:ext cx="12192000" cy="548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VAERS ANALYSIS2" id="2" name="slide2">
            <a:extLst>
              <a:ext uri="{FF2B5EF4-FFF2-40B4-BE49-F238E27FC236}">
                <a16:creationId xmlns:a16="http://schemas.microsoft.com/office/drawing/2014/main" id="{9A8EA6DD-E272-4EF0-9200-EC18D3E76D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797"/>
            <a:ext cx="12192000" cy="548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VAERS ANALYSIS3" id="3" name="slide3">
            <a:extLst>
              <a:ext uri="{FF2B5EF4-FFF2-40B4-BE49-F238E27FC236}">
                <a16:creationId xmlns:a16="http://schemas.microsoft.com/office/drawing/2014/main" id="{466D59C1-3CB8-4747-92D7-3118195AB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797"/>
            <a:ext cx="12192000" cy="548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VAERS ANALYSIS11" id="4" name="slide4">
            <a:extLst>
              <a:ext uri="{FF2B5EF4-FFF2-40B4-BE49-F238E27FC236}">
                <a16:creationId xmlns:a16="http://schemas.microsoft.com/office/drawing/2014/main" id="{C69A4D23-0785-4B33-ACA1-9DBA582E85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797"/>
            <a:ext cx="12192000" cy="548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VAERS ANALYSIS9" id="5" name="slide5">
            <a:extLst>
              <a:ext uri="{FF2B5EF4-FFF2-40B4-BE49-F238E27FC236}">
                <a16:creationId xmlns:a16="http://schemas.microsoft.com/office/drawing/2014/main" id="{71EA2DE0-0F0C-4E92-8CFB-9359D3A17C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797"/>
            <a:ext cx="12192000" cy="548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VAERS ANALYSIS10" id="6" name="slide6">
            <a:extLst>
              <a:ext uri="{FF2B5EF4-FFF2-40B4-BE49-F238E27FC236}">
                <a16:creationId xmlns:a16="http://schemas.microsoft.com/office/drawing/2014/main" id="{2F442B4A-CB5B-4E29-92D1-AFD343F0F8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797"/>
            <a:ext cx="12192000" cy="548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VAERS ANALYSIS12" id="7" name="slide7">
            <a:extLst>
              <a:ext uri="{FF2B5EF4-FFF2-40B4-BE49-F238E27FC236}">
                <a16:creationId xmlns:a16="http://schemas.microsoft.com/office/drawing/2014/main" id="{3A7FBC30-73A6-4ABC-92BB-34EEC4CC70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797"/>
            <a:ext cx="12192000" cy="548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VAERS ANALYSIS16" id="8" name="slide8">
            <a:extLst>
              <a:ext uri="{FF2B5EF4-FFF2-40B4-BE49-F238E27FC236}">
                <a16:creationId xmlns:a16="http://schemas.microsoft.com/office/drawing/2014/main" id="{608F8777-0FE6-4EFF-B695-83AE88FE12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797"/>
            <a:ext cx="12192000" cy="548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VAERS ANALYSIS19" id="9" name="slide9">
            <a:extLst>
              <a:ext uri="{FF2B5EF4-FFF2-40B4-BE49-F238E27FC236}">
                <a16:creationId xmlns:a16="http://schemas.microsoft.com/office/drawing/2014/main" id="{EA7B67D4-1C6E-47F1-8ABD-61CEEE40FB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797"/>
            <a:ext cx="12192000" cy="548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2021-07-25T22:07:40Z</dcterms:created>
  <dcterms:modified xsi:type="dcterms:W3CDTF">2021-07-25T22:07:40Z</dcterms:modified>
</cp:coreProperties>
</file>