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VAERSANALYSIS/COVID-19VAERS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C5E14B4-1AE0-4633-B87F-3E893EE8F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COVID-19 VAERS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58A057E-DFB4-4A81-878A-6380FA102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7/11/2021 10:48:58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-19 VAERS ANALYSIS2">
            <a:extLst>
              <a:ext uri="{FF2B5EF4-FFF2-40B4-BE49-F238E27FC236}">
                <a16:creationId xmlns:a16="http://schemas.microsoft.com/office/drawing/2014/main" id="{056DECF4-38A1-48D8-B2A1-6DB1EE9F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-19 VAERS ANALYSIS3">
            <a:extLst>
              <a:ext uri="{FF2B5EF4-FFF2-40B4-BE49-F238E27FC236}">
                <a16:creationId xmlns:a16="http://schemas.microsoft.com/office/drawing/2014/main" id="{529E358F-04EB-4932-8F89-C351EB7A5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VID-19 VAERS ANALYSIS9">
            <a:extLst>
              <a:ext uri="{FF2B5EF4-FFF2-40B4-BE49-F238E27FC236}">
                <a16:creationId xmlns:a16="http://schemas.microsoft.com/office/drawing/2014/main" id="{2643362A-3559-4592-86D3-41E51C415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VID-19 VAERS ANALYSIS10">
            <a:extLst>
              <a:ext uri="{FF2B5EF4-FFF2-40B4-BE49-F238E27FC236}">
                <a16:creationId xmlns:a16="http://schemas.microsoft.com/office/drawing/2014/main" id="{BFE19F14-351A-42DB-A777-96C4B9EA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-19 VAERS ANALYSIS11">
            <a:extLst>
              <a:ext uri="{FF2B5EF4-FFF2-40B4-BE49-F238E27FC236}">
                <a16:creationId xmlns:a16="http://schemas.microsoft.com/office/drawing/2014/main" id="{AC415490-C9FE-4D3A-9BAD-52ECC292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VID-19 VAERS ANALYSIS12">
            <a:extLst>
              <a:ext uri="{FF2B5EF4-FFF2-40B4-BE49-F238E27FC236}">
                <a16:creationId xmlns:a16="http://schemas.microsoft.com/office/drawing/2014/main" id="{379EFEB9-5660-426F-9199-36EE88706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VID-19 VAERS ANALYSIS13">
            <a:extLst>
              <a:ext uri="{FF2B5EF4-FFF2-40B4-BE49-F238E27FC236}">
                <a16:creationId xmlns:a16="http://schemas.microsoft.com/office/drawing/2014/main" id="{10FE741F-7FB2-4B74-B996-FDB03F83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OVID-19 VAERS ANALYSIS14">
            <a:extLst>
              <a:ext uri="{FF2B5EF4-FFF2-40B4-BE49-F238E27FC236}">
                <a16:creationId xmlns:a16="http://schemas.microsoft.com/office/drawing/2014/main" id="{6FF376C6-7BF4-4AB7-9FEA-FBF9A4A1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46"/>
            <a:ext cx="12192000" cy="5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COVID-19 VAERS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VAERS ANALYSIS</dc:title>
  <dc:creator>Jesus Vera</dc:creator>
  <cp:lastModifiedBy>Jesus Vera</cp:lastModifiedBy>
  <cp:revision>1</cp:revision>
  <dcterms:created xsi:type="dcterms:W3CDTF">2021-07-11T22:49:02Z</dcterms:created>
  <dcterms:modified xsi:type="dcterms:W3CDTF">2021-07-11T22:50:51Z</dcterms:modified>
</cp:coreProperties>
</file>