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08"/>
  </p:normalViewPr>
  <p:slideViewPr>
    <p:cSldViewPr snapToGrid="0" snapToObjects="1">
      <p:cViewPr varScale="1">
        <p:scale>
          <a:sx n="99" d="100"/>
          <a:sy n="99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4:26.4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171 119 24575,'15'-5'0,"2"4"0,-7-3 0,3 4 0,-4 0 0,0 0 0,0 0 0,0 0 0,-28 0 0,13 0 0,-32-4 0,27-1 0,-7-4 0,13-4 0,1 2 0,4-6 0,0 7 0,0-3 0,4 7 0,1 6 0,4 5 0,0 4 0,-4 5 0,4-4 0,-8 3 0,3-4 0,-4 0 0,-9 0 0,3-4 0,-29-1 0,16-4 0,-13 0 0,19 0 0,4 0 0,0-4 0,-1-1 0,5-4 0,1-1 0,4 1 0,4-4 0,1 3 0,12-8 0,8 12 0,10-2 0,-1 4 0,-5 3 0,-11-3 0,-1 8 0,-7-3 0,3 7 0,-3 1 0,-1 1 0,0 7 0,-4-3 0,-1 1 0,-4 6 0,0 2 0,-4 1 0,-1-2 0,-23-7 0,11-5 0,-25-3 0,3 3 0,-6-9 0,6 5 0,9-10 0,11-5 0,9-5 0,-4-15 0,13 13 0,-5-20 0,14 16 0,24-19 0,-9 17 0,33-3 0,-33 20 0,7 1 0,-17 4 0,-4 0 0,0 4 0,0 1 0,0 4 0,2 14 0,-5-11 0,0 23 0,-6-19 0,0 19 0,-8-11 0,-7 3 0,-4-5 0,1-11 0,-22-3 0,25-8 0,-21 0 0,19-13 0,10 6 0,-6-10 0,13 8 0,0-5 0,0 0 0,0 0 0,16-8 0,-7 15 0,12-5 0,-8 12 0,1 0 0,0 0 0,-1 0 0,0 8 0,-3-2 0,4 11 0,-5-7 0,-4 19 0,3-15 0,-7 15 0,3-19 0,-8 3 0,-1-4 0,-9-4 0,-10-1 0,7-4 0,-27 0 0,25-4 0,-13-1 0,10-12 0,15 9 0,-5-4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4:53.2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55 396 24575,'-13'-13'0,"3"-1"0,1-5 0,0 1 0,8-10 0,-7-11 0,7-3 0,-3 3 0,4-1 0,0 15 0,4-7 0,-3 14 0,11 0 0,-6 8 0,7-3 0,-4 8 0,1-4 0,-1 4 0,0 0 0,0 1 0,0 4 0,0 0 0,0 4 0,0 1 0,0 0 0,4 7 0,-3-6 0,4 7 0,-5 1 0,0-4 0,0 3 0,-4 0 0,-1 9 0,-4-2 0,0 20 0,4 0 0,-3 4 0,3 12 0,-4-29 0,0 4 0,0-10 0,0-9 0,0 23 0,0-14 0,0 43 0,0-33 0,0 23 0,0-26 0,-4-3 0,-1 8 0,0-14 0,0 2 0,1-11 0,-1 3 0,-4-4 0,0 0 0,0-4 0,-1-1 0,1-4 0,0 0 0,-4-8 0,2-2 0,2-4 0,1-4 0,3 8 0,0-3 0,-4 4 0,8-5 0,-3 0 0,4-14 0,0-1 0,0-17 0,0 15 0,0-15 0,0 28 0,0-7 0,0 11 0,0 0 0,0-13 0,0 11 0,0-5 0,0 11 0,0-3 0,0 3 0,0-3 0,0 3 0,0 5 0,0 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35:42.20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1 24575,'-8'40'0,"-2"46"0,9-48 0,-3 44 0,4-61 0,-4 12 0,3-18 0,-3-3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35:43.54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24575,'20'32'0,"23"0"0,-6-1 0,21 0 0,-38-20 0,4 6 0,-2-4 0,-11-2 0,14 14 0,-12 1 0,6 12 0,-11-7 0,2 4 0,-9-10 0,3 10 0,-4-11 0,-12 20 0,1-17 0,-12 14 0,13-22 0,-6 2 0,10-6 0,-16 7 0,15-7 0,-13 6 0,2 15 0,1-12 0,-8 20 0,15-29 0,19-14 0,-9 0 0,18-13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35:44.68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24575,'13'19'0,"21"19"0,-9-1 0,10 5 0,-16-10 0,-5-14 0,12 18 0,14 7 0,-5 7 0,6 2 0,0-3 0,-13-10 0,24 34 0,-40-60 0,-4 11 0,9-3 0,-5 2 0,2-9 0,-9-1 0,-7 11 0,-4-4 0,-13 16 0,2 14 0,-24 21 0,16-13 0,-8-8 0,-5 1 0,9-7 0,0-2 0,-4-1 0,1 0 0,-14 34 0,33-61 0,9-6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35:45.04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 1 24575,'-6'5'0,"2"-1"0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35:45.55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24575,'0'28'0,"0"22"0,9 33 0,-2-19 0,2 1 0,9 28 0,-10-34 0,-1-6 0,-1-20 0,-6 3 0,4-23 0,-3-45 0,1-26 0,0-5 0,-2-4 0,0 10 0,0-1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35:46.3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 1 24575,'0'40'0,"0"-4"0,0-22 0,0 3 0,-4-2 0,3 3 0,-8 4 0,12-7 0,6-2 0,80-22 0,-39-1 0,7 0 0,-2-1 0,-19 4 0,1-3 0,-22 9 0,-7-3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35:47.3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10 24575,'9'-5'0,"4"1"0,1 8 0,4-3 0,-3 11 0,2-2 0,-7 4 0,3-1 0,-4-8 0,4 7 0,-3-10 0,15 10 0,-12-11 0,8 3 0,12 4 0,-4 0 0,16 6 0,-20-3 0,-8-6 0,-4 3 0,1 1 0,0 1 0,-1-1 0,-4-1 0,-3-7 0,-2 3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38:5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87 0 24575,'5'27'0,"-1"-9"0,2 31 0,-5-26 0,5 13 0,-6 12 0,6 23 0,-4-2 0,15 24 0,-14-58 0,13 19 0,-15 14 0,4-14 0,0 5 0,-4 6 0,0 2 0,6 10 0,1-1 0,-7-22 0,0-3 0,7 1 0,0-4 0,-7 14 0,5 4 0,-6-24 0,0-3 0,4-7 0,3 5 0,-2 11 0,1 4 0,8 12 0,-8-8 0,1 0 0,10 6 0,-9-1 0,5-5 0,-8-11 0,-8-25 0,-13-8 0,-5-14 0,-35-41 0,31 21 0,-30-28 0,35 30 0,-3 2 0,10 5 0,4 3 0,-1 5 0,-3-7 0,3 6 0,-8-12 0,12 16 0,26 23 0,5-4 0,46 32 0,2 2 0,6-4 0,-17 5 0,-22-28 0,-26-11 0,-1-3 0,-4-5 0,0 3 0,4 1 0,6 9 0,-4-3 0,6 6 0,-11-11 0,7-1 0,22-67 0,4-25 0,2 9 0,-2-9 0,-5 3 0,-20 32 0,-14 34 0,-3-4 0,8 8 0,-8-7 0,7 7 0,-7-4 0,3 9 0,-4 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38:52.5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281 1 24575,'-33'67'0,"0"0"0,0 1 0,-2 7 0,1 1 0,5-9 0,1 6 0,6 3 0,7 21 0,7 5 0,3-17 0,-1 9 0,9-15 0,5 10 0,2-28 0,3-41 0,36 39 0,-25-36 0,11 12 0,4-8 0,1-3 0,6 2 0,-5-8 0,-23-10 0,-5-8 0,-4 0 0,-4 0 0,-1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3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24575,'46'67'0,"1"0"0,-2 2 0,0 1 0,10 5 0,-4-4 0,-23-26 0,-1-3 0,13 11 0,-9-10 0,-25-29 0,7-1 0,-17-16 0,3-3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4:57.6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5 313 24575,'-5'-13'0,"5"-1"0,24-43 0,-10 34 0,14-32 0,-15 40 0,1 1 0,4 5 0,12 5 0,-13 4 0,13 0 0,12 28 0,-13-13 0,19 24 0,-30-25 0,-5-1 0,-8-4 0,-1 0 0,-4 4 0,0 9 0,-12 7 0,5-9 0,-11-4 0,-23-10 0,12-5 0,-19 1 0,1-31 0,26-9 0,-9-9 0,20 6 0,9 18 0,1 0 0,27-1 0,1 12 0,29-2 0,-17 14 0,6 16 0,-22-4 0,-6 18 0,-14-2 0,-4 24 0,-12-6 0,-11 21 0,-3-34 0,0-6 0,9-31 0,7-64 0,-9-12 0,14 27 0,4 0 0,7-35 0,2 55 0,13 7 0,-8 26 0,-7 0 0,2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38:54.1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261 0 24575,'-13'40'0,"-3"-1"0,8-9 0,-12 6 0,9-7 0,-9 10 0,6-10 0,-12 28 0,13-31 0,-19 32 0,25-38 0,-9 4 0,15-7 0,-11-3 0,6 0 0,-3 0 0,5-5 0,4 4 0,-5-3 0,-4 11 0,-1-10 0,5 6 0,2-12 0,7-1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38:55.27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24575,'5'13'0,"-1"-3"0,0 7 0,-3 7 0,3 24 0,0-17 0,-3 14 0,3-31 0,-4 0 0,0-1 0,0-4 0,0 5 0,0-4 0,0 3 0,0-4 0,0 0 0,0 0 0,0 8 0,0-6 0,0 10 0,0-6 0,0-1 0,0 3 0,0-7 0,0 11 0,0-10 0,0 2 0,0-9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38:56.5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33 24575,'45'6'0,"17"-5"0,3 5 0,18-6 0,1 0 0,-3 0 0,-1 0 0,-6 0 0,6 0 0,-11 0 0,-49 0 0,45-6 0,-45 5 0,24-9 0,-15 9 0,5-4 0,-3 1 0,14-3 0,4 2 0,-11-1 0,9 6 0,-35 0 0,5 0 0,-8 0 0,4 0 0,1 0 0,0 0 0,-1 0 0,-8 0 0,-1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38:57.4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24575,'64'49'0,"-14"-3"0,19 7 0,-27-10 0,16 2 0,-27-16 0,21 12 0,-30-24 0,3 1 0,17 13 0,-14-10 0,3 4 0,-22-20 0,0 3 0,1-3 0,-1 0 0,0 3 0,4 1 0,-7-3 0,2 2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38:58.19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 1 24575,'0'28'0,"0"-8"0,-9 38 0,4-5 0,-2 7 0,-14 17 0,0 3 0,12-2 0,1 0 0,-14 0 0,1-11 0,14-16 0,-6-2 0,9-39 0,4 3 0,0-4 0,0 1 0,0-1 0,4 0 0,1-4 0,0-1 0,-1-4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38:59.63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24575,'9'18'0,"-4"10"0,3 1 0,-2 1 0,-1-8 0,-1-5 0,-4-7 0,0 8 0,4-4 0,-3 0 0,3 11 0,-4 27 0,0-3 0,4 8 0,-3-29 0,3-15 0,-4-4 0,0 0 0,0 0 0,0 9 0,0-7 0,0 6 0,4-4 0,-3-3 0,3 3 0,-4-4 0,0 0 0,0 0 0,0 0 0,6 18 0,-1-17 0,2 12 0,-3-22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39:01.90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111 19 24575,'-14'-10'0,"-3"2"0,6 12 0,-2 1 0,4 4 0,0 0 0,0 4 0,3 1 0,2 4 0,0 4 0,-1-2 0,0 2 0,1 24 0,4-13 0,0 40 0,0-32 0,0 1 0,0-17 0,0-6 0,0-4 0,0 10 0,8-2 0,6 5 0,13 8 0,11-16 0,-4-3 0,13-13 0,-26-4 0,26-20 0,-32 11 0,20-43 0,-29 36 0,4-19 0,-10 26 0,0 0 0,0-1 0,-12-7 0,-7 2 0,-6 0 0,-11 1 0,5 7 0,-15-1 0,13 2 0,-5 6 0,18 8 0,-2 2 0,11 5 0,11-2 0,10-8 0,1-1 0,-3-4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39:03.1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 1 24575,'0'63'0,"0"1"0,-1-2 0,2 3 0,9 29 0,3-1-1031,-7-29 1,3-4 1030,9 16 0,1-9 663,-7-21-663,4-19 340,-11-13-340,4 0 0,1-5 0,-1-5 1058,0-4-1058,12-12 0,-9 5 0,9-11 0,-12 5 0,4-1 0,-2-5 0,19-64 0,-9-1 0,-8 23 0,-2-4 0,-4-19 0,-3 5 0,-4 0 0,1 17 0,-2 6 0,-3 26 0,-1 1 0,-4 15 0,-1 5 0,1 5 0,0 4 0,0 0 0,-4 4 0,2-3 0,-2 7 0,-4 1 0,-17 13 0,8-2 0,-11 10 0,23-15 0,-1 16 0,5-18 0,3 6 0,3-15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39:04.2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 24575,'19'-2'0,"-1"7"0,37 56 0,11 22 0,-15-24 0,4 8-397,-5-5 1,9 13 0,3 5 0,0-1-1,-7-7 397,8 12 0,-5-7 0,0 2-680,-11-14 0,1 1 0,-2-2 0,-4-5 680,17 25 0,-13-13 965,-18-8-965,16 9 0,-22-15 0,-15-9 874,3-16-874,-9 4 2744,7-6-2744,-7-12 119,3 21-119,-4-5 0,0-2 0,0 14 0,-19 12 0,6-12 0,-32 34 0,23-49 0,-17 5 0,6-17 0,11-12 0,-9 11 0,17-12 0,0 3 0,0-5 0,5 0 0,-4 1 0,-1 0 0,-1-1 0,-2-4 0,7 4 0,-3-3 0,3 3 0,1-4 0,0-4 0,-19-39 0,18 29 0,-13-28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41:55.1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1 144 24575,'60'0'0,"-12"-2"0,6-2 0,12-3 0,2 0-878,9 2 1,-1 1 877,-21-3 0,-1 1 0,7-1 0,-2 2 0,29 2 0,-26-2 0,5-1 0,6-2 0,-3 0 0,24-1 568,-4-8-568,-61 11 290,1 2-290,-6 3 0,-1-3 0,-6-1 897,-7 4-897,-1-3 0,4 4 0,-3-4 0,3 3 0,-4-3 0,4 4 0,-3 0 0,3 0 0,-4 0 0,1 0 0,-1 0 0,0 0 0,0 0 0,0 0 0,0 0 0,-4 0 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4:32.6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24575,'31'36'0,"-15"-13"0,19 42 0,8 7 0,-9-3 0,-2-27 0,5 3 0,7 19 0,2-2 0,-9-21 0,1 0 0,23 38 0,-3-3 0,-2-10 0,-17-22 0,-2 1 0,12 16 0,13 2 0,-25-20 0,-10-16 0,-2-6 0,-10-7 0,4 4 0,-2 1 0,-11-18 0,8-12 0,-13-18 0,9-1 0,-9-7 0,3-1 0,0 5 0,-3 1 0,3-13 0,-4 24 0,6-47 0,-4 48 0,4-7 0,-6 60 0,0 55 0,0 4 0,0 1 0,6-35 0,-1-38 0,2 4 0,-11-7 0,-16-11 0,-50 2 0,-2-4 0,-2-2 0,-20 4 0,27-3 0,10 1 0,35 0 0,19-8 0,-7 3 0,18-3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43:09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24575,'0'28'0,"4"39"0,3 12 0,0-26 0,1 2-1374,3 37 0,2 1 1374,-1-29 0,1-3-67,2 12 0,0-2 67,0 13 680,7 13-680,-17-92 0,0-1 0,-1-4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43:11.0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381 0 24575,'-18'0'0,"4"4"0,-4-3 0,0 8 0,-11 3 0,-12 20 0,-11 14 0,18 0 0,3 3 0,-11 13 0,21-3 0,2 14 0,5-6 0,7-14 0,3 2 0,-3 16 0,0 9 0,3-13 0,8 13 0,13 11 0,-5-83 0,29 8 0,-13-16 0,5 0 0,2 0 0,-1-6 0,-3 1 0,13-19 0,-20 0 0,13-32 0,-11-7 0,-2 9 0,-10-6 0,-13 43 0,-24-4 0,-33 16 0,0 11 0,-12 2 0,38 3 0,1 0 0,15-6 0,-3 7 0,15-6 0,3 3 0,9-5 0,-1-4 0,-5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43:12.17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41 771 24575,'-18'-98'0,"14"4"0,-5 20 0,0 0 0,8 18 0,2 4 0,-1-23 0,0 30 0,10 12 0,1 12 0,36-27 0,16 11 0,-4-1 0,2 13 0,36 34 0,-19 42 0,-28-37 0,-3 5 0,-10 22 0,-8 10 0,-7 4 0,-5 1 0,-3-4 0,-1 3 0,9 26 0,-3 1 0,-11-28 0,-3-1 0,2 11 0,0-1 0,2 33 0,-9-26 0,0-34 0,0-22 0,-8 11 0,-6-9 0,-6 6 0,-2-8 0,-14-4 0,-5-4 0,-27 0 0,15-12 0,4 4 0,21-8 0,-8-3 0,9 2 0,-18-18 0,0-16 0,6-6 0,-9-18 0,22 10 0,4 19 0,15-1 0,3 18 0,4 4 0,0-3 0,4 12 0,19-9 0,-14 12 0,13-3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43:13.15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401 790 24575,'-9'5'0,"-24"-29"0,-7-12 0,7-1 0,-4-7 0,-9-24 0,2 0 0,-8-10 0,17 8 0,6 5 0,10 30 0,7-16 0,0 13 0,12 22 0,0-16 0,16-1 0,6 3 0,2-4 0,19 13 0,-4 15 0,0-2 0,-1 12 0,5 33 0,-16 5 0,0 5 0,-1-2 0,-1 3 0,2 21 0,-3 4 0,-1 1 0,-3-1 0,-8-4 0,1-1 0,8 10 0,-1-5 0,-12 22 0,1-39 0,-9-9 0,-4-23 0,-1-1 0,-8-6 0,3-12 0,-4-1 0,-7-8 0,5-5 0,-7-1 0,10-7 0,4 6 0,4-6 0,1 7 0,4 1 0,0 5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43:14.1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14 826 24575,'6'-14'0,"-2"-85"0,-14 30 0,9 2 0,1-14 0,-1 12 0,-9-15 0,9 10 0,2 5 0,5 26 0,0 5 0,7 0 0,8 13 0,7-2 0,5 9 0,-8 11 0,-8 3 0,0 4 0,-2 0 0,7 4 0,6 33 0,-15 33 0,2-19 0,-1 6 0,-11 34 0,-3 5 0,6-14 0,-1 0 0,-4 16 0,-2-6 0,1-35 0,0-5 0,0 38 0,0-56 0,0 2 0,0-23 0,0-4 0,-4 0 0,-1 0 0,-4-4 0,-5-1 0,4-4 0,-3 0 0,-32-81 0,12 14 0,9 12 0,-2-1 0,-23-23 0,36 46 0,-19-9 0,31 22 0,-3-2 0,4 8 0,0 4 0,0 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4:34.5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24575,'0'35'0,"10"35"0,-8-33 0,7 31 0,-3-28 0,-4 0 0,4-9 0,-6 1 0,0-13 0,0 15 0,0-13 0,0 6 0,0-14 0,0-8 0,0-1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4:35.4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4:35.9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10 24575,'33'5'0,"-13"-1"0,18-4 0,-12-4 0,-6-1 0,3-1 0,-6 2 0,-7 4 0,7 0 0,-11 0 0,2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4:36.5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4:37.3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 1 24575,'0'34'0,"0"-16"0,0 12 0,0-13 0,0-6 0,0 6 0,0 0 0,-4-2 0,3 3 0,-8 34 0,8-26 0,-3 31 0,4-37 0,0-3 0,0-8 0,0 4 0,0-3 0,0 7 0,0 5 0,0-5 0,0 4 0,0-8 0,0-3 0,0 3 0,0-8 0,0-1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4:39.0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24575,'31'0'0,"-10"0"0,13 0 0,-19 0 0,2 0 0,-7 0 0,-1 0 0,0 0 0,0 0 0,0 0 0,0 0 0,4 0 0,-3 0 0,3 0 0,-4 0 0,0 0 0,-3 0 0,-2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4:40.2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24575,'13'45'0,"-5"-15"0,2 13 0,-5-29 0,0 20 0,8 17 0,-11-13 0,8 30 0,-4-16 0,-1-19 0,2 3 0,-3-18 0,0-4 0,-3 0 0,-1-1 0,-1-8 0,-3-1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4:43.3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218 217 24575,'18'5'0,"-3"-1"0,11-4 0,-9-4 0,7-1 0,-3-5 0,2 1 0,2 0 0,1 0 0,-8-1 0,-4 1 0,7 0 0,-2-4 0,5 2 0,6 2 0,-10 1 0,14-1 0,20 3 0,-23-7 0,16 16 0,-50 2 0,-13 13 0,-15 5 0,-33 5 0,32-8 0,-20-6 0,38-14 0,0-1 0,-8-11 0,-15-4 0,17 0 0,-6-3 0,31 9 0,4 5 0,1 1 0,-1 8 0,4 5 0,-3 5 0,-1 9 0,-11 10 0,-26 0 0,-22-13 0,-5-5 0,1 3 0,-1-11 0,8-4 0,32-3 0,1 0 0,1-4 0,8-15 0,10-53 0,34 1 0,-9-10 0,26 39 0,-3 51 0,-23 0 0,-2 33 0,-6 12 0,-15 28 0,0-21 0,-2-2 0,-5 8 0,-4-32 0,-59-30 0,6-20 0,-4-10 0,0-9 0,-8-36 0,35 30 0,7-2 0,7-26 0,14 27 0,10-5 0,1 25 0,26 5 0,17 16 0,-7 29 0,0 8 0,15 1 0,-28 9 0,-8 2 0,-14-9 0,-10-5 0,-5-12 0,-1-13 0,-4-2 0,1-25 0,7-7 0,2-5 0,9 14 0,0 9 0,-1 14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5:13.5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10 24575,'5'-5'0,"-1"1"0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5:16.4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1 362 24575,'40'-7'0,"57"-11"0,-42 15 0,43-8 0,-72 11 0,28 0 0,-23 0 0,47 0 0,-25 0 0,47 0 0,-48 0 0,22 0 0,-41 0 0,3 0 0,-8 0 0,-1 0 0,18 0 0,-20 0 0,25 0 0,-31-4 0,0 3 0,-6-3 0,0 4 0,45 0 0,38 0 0,-24 0 0,2 0 0,-12-2 0,-4-1 0,40-2 0,-52 0 0,-4-5 0,-4 5 0,32-2 0,-5 2 0,8 1 0,-8 3 0,-28-3 0,-4 4 0,-15 0 0,0 0 0,-8 0 0,34-6 0,45-14 0,-35 14 0,2 1 0,1-5 0,-3 1 0,15 9 0,-37-4 0,-22-1 0,-2-4 0,-8-4 0,-4 2 0,3-2 0,-7 0 0,3-1 0,-5-1 0,1 2 0,0 4 0,-14-2 0,6 5 0,-7-4 0,11 5 0,4 0 0,-5-3 0,0-2 0,0 0 0,0-3 0,5 8 0,0 1 0,-4 4 0,-6 8 0,4-2 0,2 7 0,0 18 0,7-13 0,-7 36 0,4-13 0,4 27 0,2-15 0,2 4 0,0-3 0,2 2 0,6 24 0,1-3 0,-4 3 0,15-6 0,-18-53 0,7-6 0,-3 3 0,0 8 0,3-10 0,5 20 0,-6-16 0,9 8 0,-5 8 0,-5 13 0,8 29 0,-7-15 0,5 21 0,-5-32 0,-1 2 0,-6-7 0,0-22 0,0 7 0,0-17 0,0 40 0,0-37 0,0 29 0,0-42 0,0-1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5:48.1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65 74 24575,'-6'9'0,"2"0"0,0 0 0,-9-4 0,2-1 0,-7-8 0,13-5 0,1-5 0,4-4 0,0-1 0,4 5 0,5-3 0,1 10 0,3-1 0,0 8 0,2 4 0,3 5 0,8 14 0,-10-7 0,9 17 0,-19-17 0,3 6 0,-9-9 0,0 1 0,-9 0 0,-1-4 0,-26-2 0,17-8 0,-12 0 0,22 0 0,-5-4 0,4-1 0,1-9 0,5 0 0,4-4 0,0-9 0,0 11 0,4-10 0,21 20 0,-7-2 0,13 8 0,15 32 0,-28-16 0,25 22 0,-38-25 0,3-4 0,-7 4 0,3 1 0,-4 0 0,-4-1 0,-1-4 0,-9-4 0,4-1 0,-21-8 0,17-5 0,-21-21 0,24 3 0,-3-4 0,10 13 0,8 9 0,5 4 0,6 1 0,21 4 0,-14 0 0,26 20 0,-29 3 0,7 14 0,-19 0 0,-7-9 0,-9 3 0,-19-16 0,-11-3 0,7-12 0,3-4 0,15-9 0,8-7 0,-2 1 0,8-11 0,0 18 0,8-9 0,12 16 0,10 0 0,-7 5 0,-6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5:49.3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0 280 24575,'60'0'0,"25"0"0,-25 0 0,10 0 0,7-3 0,10-3 0,-2 1 0,-9 0 0,-1 0 0,12-3-1405,-13-2 1,11-3 0,7-1-1,2-2 1,-2 1 0,-8 1-1,-11 3 1203,10-1 1,-11 3 0,6-4 201,5-3 0,13-4 0,1-1 0,-14 3 0,-28 6 2692,-21 5-2692,-9-6 1606,-8 9-1606,-7 4 0,-1 0 0,0 0 6137,0 0-6137,0-4 0,-4 3 0,-1-3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5:50.1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24575,'19'48'0,"-4"-23"0,4 30 0,0 5 0,2 5 0,-5-13 0,-2-1 0,-4 3 0,-6-29 0,-3-8 0,7-4 0,-3-3 0,0 3 0,-1 1 0,0 0 0,1 0 0,0-1 0,-1-8 0,-4-1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5:50.5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5:50.9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24575,'59'0'0,"-9"0"0,-28 0 0,-7 0 0,11 0 0,-15 0 0,6 0 0,-4 0 0,9 0 0,-6 0 0,5 0 0,-11 0 0,-5 0 0,-1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5:51.9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24575,'0'40'0,"0"-9"0,18 24 0,5 0 0,5 8 0,-1-3 0,-10-12 0,-9-20 0,2 11 0,-6-28 0,1 11 0,4-12 0,-4 3 0,-1 0 0,2 11 0,2 6 0,-1-8 0,-1-4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5:52.6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32 24575,'18'0'0,"1"0"0,30 0 0,7 0 0,-6 0 0,9-2 0,-1-1 0,-10 1 0,-15-8 0,-1 5 0,-23 0 0,-5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5:54.1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35 148 24575,'4'-20'0,"-2"3"0,6 8 0,-3-5 0,4 4 0,8-11 0,-6 9 0,6-5 0,-4 4 0,-3 7 0,3-3 0,-3 9 0,-1 0 0,4 4 0,1 1 0,0 9 0,3 8 0,-11 8 0,12 12 0,-11-2 0,8 2 0,-6-10 0,0-1 0,-4-12 0,-1-1 0,-4-1 0,0 2 0,0 18 0,-12 6 0,-7 12 0,-5-12 0,-4-1 0,-9 16 0,4-15 0,-1 0 0,-1 8 0,-9-5 0,17-9 0,38-22 0,5-13 0,32-4 0,-3-4 0,-14 2 0,1-1 0,33-10 0,-21 9 0,43-3 0,-38 4 0,-14 4 0,-2-7 0,-22 3 0,6 0 0,-8 1 0,0 4 0,5 0 0,-8 0 0,2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4:45.1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24575,'11'23'0,"-5"43"0,6-16 0,-11 4 0,-1 0 0,6-7 0,-6 21 0,0-15 0,0 0 0,0 23 0,7 5 0,5 7 0,6-2 0,7-3 0,5-7 0,3-2 0,2 11 0,0-10 0,14-12 0,-19-25 0,-17-30 0,12-20 0,-8 1 0,13-12 0,-15 9 0,-18 23 0,0-1 0,-24 54 0,16-40 0,-4 39 0,3-40 0,6 21 0,-3-6 0,4-2 0,2 16 0,0 1 0,2-10 0,-2 16 0,0 6 0,3 33 0,0-33 0,0 4 0,0 26 0,0 4 0,0 1 0,0-4 0,0-23 0,0-5 0,0-6 0,0-11 0,0-24 0,0-8 0,0-7 0,0 3 0,0 9 0,0 12 0,0 23 0,0 20 0,0-14 0,0-13 0,0-34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7:31.5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84 24575,'40'0'0,"-4"0"0,18 0 0,8 0 0,-9 0 0,37 0 0,-42 0 0,8 0 0,-21 0 0,-19 0 0,10 0 0,6 0 0,2 0 0,11 0 0,-16-4 0,-3 3 0,6-7 0,56-3 0,-6 5 0,5-3 0,2 2 0,8 6 0,-17-2 0,-2 0 0,-11 3 0,11 0 0,-30 0 0,12 0 0,10 0 0,-7-5 0,0 0 0,19 3 0,-11-3 0,0 1 0,3 4 0,-3 0 0,-16 0 0,13 0 0,-28 0 0,26 0 0,-20 0 0,-13 0 0,19 0 0,-7-5 0,-1 4 0,1-3 0,-8 4 0,-15 0 0,-4 0 0,-4 0 0,-1 0 0,0 0 0,6 0 0,-4 0 0,6 0 0,-7 0 0,0 0 0,3 0 0,-7 0 0,3 0 0,-3 0 0,-1 0 0,-4 0 0,-1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9:03.2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474 1 24575,'-13'-1'0,"7"6"0,-12 77 0,16 2-1688,-3-3 1,0 5 1687,5-18 0,0-1 529,0 13 0,0 7-529,0 0 0,0 6 0,0-4 0,0-21 0,0-3 0,0 3-112,0 26 0,0 6 0,0-4 112,0-17 0,0-2 0,0-1 0,0 0 0,0-1 0,0 0 0,0 1 0,0-2 0,0-4 0,0 7 0,0-9 1680,0 22-1680,0-55 0,-8 10 0,6-17 973,-10-9-973,7-2 0,-4-8 0,-21-4 0,12-1 0,-27-4 0,29 0 0,-69-47 0,56 27 0,-11-21 0,2-5 0,16 2 0,4-18 0,0 28 0,7 2 0,2 21 0,0-6 0,11 12 0,14 12 0,32 25 0,9 9 0,12 16-275,0-5 1,7 7 274,-23-14 0,-1 3 0,-5-7-459,-6-9 0,0-1 459,35 38 0,-10-11 0,-43-42 0,12 13 0,-22-25 0,-4-4 524,0 0-524,0-4 943,-4-10-943,7-1 0,-10-17 0,10-26 0,8-10 0,8-25-652,4 8 652,8 0-16,-16 12 16,-2 11 0,-4 15 0,-20 21 0,9 9 0,-11 13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9:43.4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28 289 24575,'18'5'0,"-7"-1"0,10-8 0,1-9 0,6-15 0,1 3 0,-3-18 0,-16 18 0,-2-3 0,0 7 0,-6-8 0,6 8 0,-8-8 0,-4 16 0,-13 4 0,0 4 0,-23 1 0,2 4 0,-2 8 0,2 46 0,23-16 0,5 45 0,10-41 0,0-4 0,0-10 0,0-10 0,0 8 0,0 62 0,0-15 0,0 9 0,0 21 0,0-13 0,0-28 0,0-1 0,0 23 0,0 10 0,0-18 0,0-7 0,0-3 0,0-42 0,0-15 0,0-5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9:44.1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24575,'14'0'0,"3"0"0,28 0 0,12 0 0,-4 0 0,3 0 0,19 0 0,2 0 0,-2 0 0,-7 0 0,1 0 0,-5 0 0,-23 0 0,-19 0 0,7 0 0,-16 0 0,-9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9:45.1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152 1 24575,'-9'13'0,"-10"27"0,3-15 0,-3 28 0,0 3 0,0-12 0,6 13 0,3 2 0,4 4 0,6 21 0,-9-1 0,6 0 0,-6-29 0,9-8 0,0-28 0,0-4 0,0 3 0,0-6 0,0 16 0,0-11 0,0 8 0,0-11 0,0-4 0,0 0 0,0-4 0,0-1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9:46.1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24575,'19'25'0,"29"38"0,-28-40 0,15 18 0,3 3 0,8 1 0,1 3 0,-6-7 0,-29-30 0,5 6 0,-8-16 0,-4-6 0,-1-9 0,-4 4 0,0 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9:47.1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284 0 24575,'-14'41'0,"4"-4"0,-9 1 0,-4 12 0,9-17 0,-12 10 0,10-7 0,1-20 0,2 5 0,4-8 0,0 1 0,-1 0 0,5 0 0,-3-1 0,7-3 0,-7 3 0,3-4 0,0 4 0,-4-3 0,2 17 0,-2-14 0,-6 13 0,4-15 0,2 2 0,5-4 0,4 0 0,-4 0 0,3-4 0,-3-1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9:48.3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 1 24575,'19'0'0,"2"0"0,-11 4 0,7-3 0,7 9 0,43 22 0,-8 10 0,22 16 0,-47-21 0,-6 1 0,-22-22 0,3 10 0,-5-8 0,0-3 0,1 10 0,6 5 0,-5 3 0,-1 14 0,-5-9 0,-16 23 0,0-16 0,-11 9 0,0-18 0,12-12 0,-6 2 0,11-16 0,-4 3 0,1 4 0,-1-2 0,-5 11 0,-11 6 0,4-7 0,-10 5 0,13-12 0,4-4 0,-22 24 0,20-23 0,-21 22 0,28-31 0,13 2 0,-2-8 0,12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9:49.4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 24575,'18'0'0,"18"0"0,-4 0 0,36 0 0,-23 0 0,15 0 0,-19 0 0,-1 0 0,-6 0 0,-5 0 0,-11-4 0,-9 3 0,-5-3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9:50.2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57 24575,'28'0'0,"3"0"0,29 0 0,4-10 0,2 4 0,-1-2 0,-2-8 0,25 3 0,-79 9 0,-4 4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4:47.3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1557 24575,'43'5'0,"28"-1"0,-10-16 0,6-5 0,-2 3 0,4-2-3211,21-13 0,7-5 3211,-21 5 0,4-3 0,3 0 0,-14 7 0,1 0 0,4-1 0,6-4 0,2-2 0,7-3 0,5-3 0,2-1 0,1-2 0,-1 1 0,-9 2 0,1-2 0,0 0 0,1-1 0,1 0 0,2 0 0,1 0 0,-10 6 0,2 0 0,3-1 0,1 1 0,-1 0 0,0-1 0,-3 2 0,-3 0 0,-5 1 0,10-5 0,-3-1 0,-4 1 0,-2 2 0,-3 1 0,-3 3 0,21-6 0,2 2 0,-15 5 0,-27 10 1878,-30 10-1878,8-4 1031,-21 8-1031,28-3 0,-31 10 0,3 0 3513,-12-4-3513,-11 3 0,-29-3 0,21 4 0,-24 0 0,31 0 0,0 0 0,-8-4 0,7-2 0,-4 1 0,6-3 0,4 7 0,-8-3 0,13 4 0,1 0 0,67 0 0,10 0 0,9 0 0,0 0 0,3 0 0,-11 0 0,2-1 0,-9 2 0,-13 1 0,-8 0 0,25 3 0,-67 8 0,-31 27 0,-12 9 0,-2 17-431,-13 3 0,0 0 431,20-2 0,-10-8 0,3-4 0,18-17 0,-25 27 0,43-61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9:52.0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878 1 24575,'-56'50'0,"18"-20"0,0 5 0,-3 1 0,-28 15 0,22-7 0,-25 10 0,0-6 0,27-16 0,-31 16 0,41-21 0,3-2 0,-9 9 0,14-11 0,6-4 0,-4-2 0,6 0 0,-8 6 0,-6 6 0,5-2 0,5-9 0,10-5 0,16 4 0,3-1 0,12 6 0,0-8 0,10 7 0,3-8 0,9 0 0,5 4 0,7 1 0,3-1 0,2 1 0,18 9 0,0 1 0,-8-5 0,-5-1 0,21 12 0,-17-14 0,-34 2 0,12-14 0,-23 8 0,13-10 0,-6 15 0,0-14 0,-5 9 0,2-7 0,-10-3 0,17 14 0,-15-17 0,14 13 0,-24-15 0,5 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9:54.1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62 24575,'0'19'0,"0"10"0,8-13 0,-2 10 0,26 19 0,8 6 0,-13-8 0,0 1-1691,15 16 0,-1-2 1691,3 22 789,-12-16-789,-18-31 0,10 13 0,-19-37 0,3 1 0,-3-1 2593,4 4-2593,1-3 0,-1 3 0,0-4 0,0-4 0,4-1 0,-3-4 0,65-47 0,-4-15 0,-14 10 0,-1-2 0,7-16 0,-28 19 0,-4-2 0,-1-15 0,6-3 0,-13 16 0,-22 45 0,3-8 0,-4 0 0,0-19 0,0 14 0,0-12 0,-9 20 0,-1 5 0,-26 2 0,-15 8 0,12 0 0,-6 4 0,35 1 0,-15 8 0,-8 9 0,7-6 0,-8 5 0,24-11 0,1-1 0,5 4 0,8 1 0,1 0 0,28 23 0,6 3 0,13 11 0,4 6 0,-13-15 0,-10-9 0,-8-7 0,-16-17 0,0 0 0,1 0 0,-5 0 0,3 0 0,-7 0 0,11 4 0,-6-3 0,3 12 0,-1-11 0,-7 2 0,3-9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9:55.3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286 6 24575,'-13'-5'0,"-11"6"0,3 9 0,-15 10 0,6-3 0,5 1 0,-6 6 0,20-11 0,-8 24 0,1-9 0,-3 13 0,6-8 0,3-1 0,8-13 0,3-1 0,-3 13 0,4-10 0,0 26 0,0-13 0,4 4 0,9-3 0,-2-15 0,10 2 0,-11-13 0,8 0 0,0 0 0,9 4 0,-7-7 0,5 2 0,-14-8 0,6 0 0,-7 0 0,-1 0 0,-5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9:55.9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 24575,'9'-5'0,"52"20"0,15 12 0,-21 2 0,6 1 0,7-1 0,-4-1 0,2 17 0,7-10 0,-63-29 0,3 2 0,-4-4 0,-32-31 0,20 23 0,-25-24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9:56.4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403 0 24575,'-41'32'0,"16"-9"0,-43 46 0,26-21 0,2 3 0,8-9 0,1 0 0,-9 6 0,4-4 0,11 0 0,12-27 0,8-11 0,1 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9:57.4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 24575,'0'-14'0,"22"12"0,-13 4 0,32 19 0,-4 22 0,20 15 0,-15 5 0,-2-5 0,-33-27 0,-1 1 0,-6-17 0,0 6 0,-4 1 0,-1-2 0,-4 3 0,-9 6 0,7-16 0,-6 16 0,-11-13 0,11 11 0,-12-9 0,16-1 0,4-9 0,0-3 0,-9 12 0,7-5 0,-6 5 0,12-12 0,1-1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9:58.9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253 45 24575,'1'9'0,"-2"0"0,-8-4 0,-1-5 0,5-5 0,1-5 0,12-3 0,-2 3 0,11 1 0,-2 5 0,3 4 0,0 0 0,0 4 0,-8 1 0,2 4 0,-11 4 0,3 1 0,-12 8 0,2-7 0,-11 3 0,-2-13 0,4-1 0,-11-13 0,19-1 0,-5-8 0,16-17 0,9 17 0,6-12 0,8 25 0,-3 5 0,-6 5 0,-9 8 0,-5 1 0,-4 0 0,-4 7 0,-5-9 0,-2 1 0,-2-9 0,4-4 0,0-4 0,3-2 0,6-3 0,13 4 0,3 1 0,10 12 0,-11-2 0,-2 7 0,-9-4 0,-4 14 0,0 8 0,-28 28 0,13-20 0,-24 8 0,11-31 0,7 1 0,-33 7 0,33-12 0,-48 18 0,44-18 0,-24 12 0,29-10 0,7-5 0,9-5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30:04.3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49 24575,'4'23'0,"-3"-4"0,16 35 0,-7-20 0,10 34 0,-12-38 0,4 26 0,-11-27 0,5 17 0,-6-10 0,4-14 0,1 6 0,4-11 0,8 1 0,-2-3 0,8-1 0,-9-10 0,7-17 0,-10-12 0,30-29 0,-25 11 0,13-5 0,-25 26 0,-4-9 0,0 6 0,0-3 0,0 11 0,0 4 0,0-6 0,0-18 0,9-24 0,-2 13 0,3-1 0,-2 31 0,-3 9 0,4 8 0,-4 6 0,9 39 0,3 29 0,15 16 0,-12-16 0,11 2 0,-10-18 0,3 1 0,-4-12 0,-12-28 0,-4-9 0,1 0 0,0-4 0,-1-1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30:05.2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185 0 24575,'-6'28'0,"-14"20"0,4-3 0,-13 33 0,-4 4 0,8 8 0,-11-17 0,25 2 0,3-20 0,8-2 0,0-1 0,0-33 0,0 3 0,0-4 0,0 1 0,8 25 0,-2-20 0,15 32 0,-6-30 0,3 5 0,0-9 0,-8-8 0,7 3 0,7-5 0,-8 2 0,11-3 0,1 6 0,-6-6 0,10 6 0,-18-12 0,-5-1 0,-5-4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30:06.2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 24575,'9'-1'0,"24"26"0,6 20 0,1 0 0,0 9 0,-17-24 0,1 0 0,-2-6 0,-9-11 0,-4-4 0,0 0 0,1 1 0,-5-1 0,3 0 0,-3 0 0,4 0 0,-4 0 0,3 0 0,-7 0 0,7 0 0,-3 0 0,8 4 0,-3-3 0,3 8 0,-4-8 0,5 11 0,0-10 0,-4-6 0,-2-3 0,-8-10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4:48.1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0 24575,'-5'90'0,"3"-27"0,0 3 0,2-1 0,0 4 0,0 6 0,0 6 0,0-5 0,0 0 0,0-3 0,0 26 0,0-11 0,0-32 0,0-8 0,0-39 0,0-5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30:07.2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294 1 24575,'-13'29'0,"2"-11"0,-2 20 0,4-23 0,4 7 0,-3-4 0,-5 11 0,6-9 0,-18 11 0,18-20 0,-10 11 0,8-12 0,4 3 0,0-4 0,-3 4 0,2-3 0,-3 3 0,1 0 0,3 1 0,-5 5 0,5-5 0,-7 7 0,6-6 0,-7 7 0,3-8 0,1 4 0,4-8 0,1 3 0,4-4 0,-4 0 0,3 0 0,-11 4 0,9-3 0,-9 3 0,11-45 0,-3 26 0,4-32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30:08.3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24575,'23'18'0,"3"10"0,15 14 0,-18-13 0,8 6 0,-7-6 0,-19-15 0,19 34 0,3 3 0,-11-21 0,10 30 0,-2-1 0,-11-32 0,13 43 0,-24-51 0,10 48 0,-11-49 0,-1 41 0,-2 5 0,-8-24 0,2 11 0,-4-1 0,-7-17 0,-3-4 0,4-7 0,3-8 0,-6 7 0,-15 15 0,5-5 0,-9 16 0,22-26 0,-4 4 0,11-15 0,-6 3 0,16-8 0,-2-1 0,7-4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30:09.9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205 1 24575,'48'38'0,"4"5"0,9 13 0,-18-15 0,-7-11 0,-10-4 0,-10-5 0,5 5 0,-11-8 0,-1-4 0,4 7 0,-3-10 0,3 7 0,0-5 0,-3-3 0,-1 3 0,3 0 0,-6 1 0,3 0 0,4 3 0,-7-7 0,11 8 0,-7-8 0,-11 21 0,-2-14 0,-16 15 0,-13-2 0,13-13 0,-36 33 0,27-23 0,-10 23 0,-6-10 0,24-9 0,-33 7 0,31-21 0,-13 8 0,15-1 0,-11 8 0,12-5 0,-7-5 0,9-10 0,1-2 0,-2 4 0,5-1 0,3-8 0,1 3 0,-8 1 0,1 5 0,-2 0 0,1 4 0,2-4 0,-3 4 0,8-8 0,1-2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7:37.1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24575,'0'65'0,"0"24"0,0 1 0,5-18 0,2-2 0,2 4 0,-1-16 0,1-6 0,-3-14 0,-2-1 0,-4-16 0,10 52 0,-8-39 0,9 25 0,-1 5 0,-7-5 0,5-8 0,0-1 0,-3 1 0,4-12 0,0-35 0,0-4 0,5-4 0,-4 3 0,15-7 0,-9 7 0,26-8 0,-10 8 0,15-3 0,11-8 0,-23 5 0,6-6 0,-28 9 0,1 4 0,9 0 0,-2 0 0,3 0 0,-3 0 0,-10-4 0,6-1 0,-12 0 0,-1 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7:38.1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19 24575,'60'0'0,"-15"0"0,15 0 0,-2 0 0,-13 0 0,6 0 0,1 0 0,0 0 0,38 0 0,-59 0 0,1 0 0,-18 0 0,4 0 0,14 0 0,-10-5 0,18 0 0,-25 0 0,-2 1 0,-9 4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7:39.1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24575,'5'9'0,"5"14"0,-4 1 0,7 16 0,-8-11 0,5 11 0,-9-23 0,7 8 0,-7-16 0,3 0 0,4 8 0,-2-1 0,4-2 0,-6-6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7:39.9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7:41.3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 0 24575,'9'38'0,"-4"3"0,-1 54 0,2-22 0,5 9 0,1-39 0,10 23 0,-15-47 0,11 25 0,-16-27 0,8 15 0,-9-5 0,3-3 0,0 19 0,-3-17 0,3 19 0,-4-24 0,0 10 0,0-16 0,0 3 0,0-5 0,-4-4 0,-1 0 0,-9 0 0,-4 0 0,3 0 0,-7-4 0,12 3 0,-3-7 0,3 4 0,1-10 0,0 0 0,4-4 0,-3 0 0,7 4 0,-3 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7:42.4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7:47.3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0 24575,'-6'23'0,"2"-10"0,29 61 0,-7 2-192,7-12 0,0-1 0,-7 9 0,5-14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4:48.9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 24575,'9'-5'0,"13"1"0,-5 4 0,62 0 0,-38 0 0,35 0 0,-51 0 0,-8 0 0,-7 4 0,-1 1 0,0 0 0,-4-1 0,-1-4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7:47.6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24575,'0'0'0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7:48.6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1 286 24575,'65'-17'0,"-15"7"0,8-1 0,35-8 0,7 2-2129,-6 7 0,0 1 2129,5-3 0,-6 1 0,-28 7 0,-5-1 143,3-7 1,-3-2-144,34-11 457,-43 10 0,1-1-457,3 2 0,-3 1 0,18-8 0,17 2 2153,-44 7-2153,-18 12 904,-14 0-904,6 0 0,-8 0 0,-4 0 0,-1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7:49.7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67 192 24575,'-15'-8'0,"2"1"0,8-20 0,1 3 0,4-15 0,4 15 0,1-2 0,8 16 0,11-5 0,-4 9 0,8 0 0,0 6 0,-7 4 0,3-3 0,-3 16 0,24-5 0,-16 11 0,19-4 0,-38-5 0,-2 3 0,-8 1 0,0 6 0,0 3 0,0 14 0,0-14 0,0 9 0,-4-22 0,-5-5 0,-9-5 0,-40-4 0,-9 0 0,2 0 0,11 0 0,39 0 0,-2-8 0,-5-23 0,9 3 0,-3-11 0,16 20 0,0 6 0,0 8 0,0 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7:51.0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0 24575,'-5'13'0,"1"11"0,13 44 0,-6-28 0,12 35 0,-14-46 0,9-3 0,-9-13 0,3-28 0,-4 3 0,0-33 0,0 26 0,6-27 0,6-1 0,-4 17 0,10-14 0,-12 34 0,7-3 0,0 38 0,-7-14 0,14 39 0,-11-12 0,5-5 0,-5 7 0,-3-25 0,3 2 0,4 0 0,-3-6 0,7 10 0,-7-10 0,3 2 0,-8-8 0,-1-1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7:52.2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494 1 24575,'2'75'0,"6"-18"0,-1 11 0,6-26 0,1 6 0,-3 1 0,0-17 0,-2 4 0,2 10 0,6-11 0,-4 17 0,4-15 0,-8-9 0,-4 3 0,-17 10 0,-28 14 0,-22 13 0,-9-4 0,2-17 0,10-24 0,6-14 0,18-9 0,1 0 0,23-4 0,-14-9 0,-32-29 0,24 13 0,-28-21 0,51 39 0,2-2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7:52.7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24575,'0'31'0,"0"26"0,0-19 0,0 5 0,0-23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7:52.9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24575,'5'5'0,"-1"-1"0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8:05.5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10 24575,'19'0'0,"12"0"0,-14 0 0,11 0 0,-10 0 0,8-4 0,-1 3 0,-6-3 0,-7 4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8:06.1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24575,'18'4'0,"18"7"0,-13-4 0,23 3 0,-16-4 0,10 1 0,0 0 0,0-1 0,36-6 0,-29 0 0,11 0 0,-42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8:07.9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24575,'7'60'0,"11"25"0,-14-32 0,0 1 0,3 2 0,-1-3 0,0 30 0,-2-33 0,7-8 0,-4-24 0,7 9 0,-9-18 0,22 8 0,-14-10 0,14 9 0,-18-15 0,4 3 0,19-4 0,-13 0 0,48-47 0,-17-5 0,-19 7 0,-1-2 0,14-15 0,-31 11 0,-9 28 0,-4 0 0,4 5 0,1 4 0,4 0 0,-4 5 0,-1 8 0,-4 16 0,0 11 0,10 27 0,5 10 0,-4-6 0,1 2 0,5 16 0,1-2 0,-4-22 0,-1-6 0,1 12 0,-5-37 0,5 11 0,-8-19 0,7 5 0,-3-12 0,-1 3 0,0-7 0,-4 3 0,-1-4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4:50.0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72 1 24575,'0'18'0,"0"-4"0,0 7 0,-4-6 0,3 37 0,-3-26 0,-11 69 0,11-18 0,-4-15 0,0 1 0,8-9 0,0-4 0,0 18 0,0-21 0,0-36 0,-4 10 0,3-7 0,-3 4 0,4-3 0,0-2 0,0 0 0,0 11 0,0-4 0,-8 16 0,6 12 0,-6-11 0,8 2 0,0-27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32:54.7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5849 3049 24575,'0'18'0,"0"10"0,6 38 0,-4 3 0,8 1 0,5 16 0,-2-10 0,-6-23 0,1-1 0,9 44 0,0-9 0,-11-41 0,-6-25 0,0 19 0,-6-9 0,-20 65 0,11-52 0,-16 47 0,-4-14 0,18-40 0,-9 18 0,0-3 0,8-29 0,-27 41 0,20-39 0,-17 10 0,-7 13 0,15-20 0,-29 34 0,36-35 0,-8 11 0,-2 2 0,-7-1 0,9-3 0,-2-2 0,-29 6 0,4 1 0,-26-9 0,33-1 0,4-19 0,-2 0 0,-14 15 0,-13-9 0,0 0 0,2 4 0,5-5 0,-15 1 0,18-2 0,11 1 0,-14-1 0,-5-3 0,26-9 0,-2-4 0,-29 2 0,-10-4-169,5-4 1,-6-3 0,-7-2 168,24 4 0,-4-2 0,-2 0 0,0 0 0,3-2 0,-8-2 0,3-1 0,-1-2 0,-3-1 0,-1-2 0,-6-3 0,0 0 0,3-1 0,10 3-2028,-3-1 1,8 1 0,1-2 2027,-1 0 0,1-2 0,7-2 0,3-4 0,8-5-454,5-7 0,0-7 454,-1 4 0,-5-4 0,0-8 0,1-9 0,-2-9 0,0-2 0,2 3 0,6 12 0,0 2 0,1 0 0,1-3 0,-1-8 0,1-4 0,2 2 0,5 6 0,-15-16 0,10 10 164,22 27 0,3 1-164,2-2 0,2-1 0,-2 2 0,-1-4 0,-5-10 0,-4-8 0,1 2-245,-8-18 0,0-4 245,4 5 0,-2-6 0,3 6 0,-3-6 0,3-2 0,13 14 0,1-10 0,1 1 0,1 9 0,-9-13 0,1 0 0,8 13 0,-1-11 0,1 3 0,3 15 0,0 16 0,1 6 2806,-4-21 1,4 8-2807,8 32 1289,10-1-1289,1 13 0,40-36 0,31-24 0,-5 8 0,-14 19 0,2-1 0,-4-2 0,7-8 0,1-1 0,-7 11 0,7-1 0,-8 10 0,19-20 0,-3 11 0,-20 20 0,-11 5 0,48 2 0,15-1 0,-36 2 0,4-1-25,-1 5 1,10-1 0,2 0 0,-9 0 24,22-12 0,-8 1 0,-6 2 0,-2 0 0,-10 2 0,-1 0 0,6-4 0,5 3-285,-9 11 0,4 4 1,1-1 284,6-5 0,1 0 0,-3 3 0,-9 8 0,-2 3 0,-3 2 0,14 0 0,-6 4 407,-17 6 0,-1 4-407,3 7 0,-1 2 0,-10-4 0,1 1 0,13 4 0,-4 1 0,0 6 892,21-4-892,-18 11 0,-7-4 0,1 7 0,2 3 0,-14-9 0,4 4 0,25 19 0,12 10 0,-4-4 0,-4-5 0,1-1-197,-1 2 1,4 4-1,-6-3 197,0 0 0,-10-2 0,-15-7 0,-5 0 0,-4-5 0,-5 1 0,4 44 0,-9-1 0,-12-35 0,2 5 0,6 21 0,2 7-336,-7-24 0,1 3 0,0 2 336,3 16 0,2 4 0,2 2 0,0-15 0,3 2 0,0 0 0,-1 0 0,-2 1 0,-2 1 0,0-1 0,1-5 0,7 8 0,0-4 0,-4-4 0,5 16 0,-9-11 0,-15-11 559,3-12-559,-6 6 0,1-6 0,1 3 0,-1-7 0,0 0 0,-2 7 0,0-1 0,8 22 1039,-14-38-1039,5-8 0,-6-23 0,0-5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34:35.3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464 0 24575,'-19'4'0,"1"-3"0,-31 11 0,-8 1 0,-12-7 0,7 4 0,1 0 0,-3-10 0,36 0 0,1 4 0,22 1 0,1 13 0,4 7 0,4-1 0,1 4 0,19 28 0,-15-28 0,21 37 0,-13-18 0,3-17 0,-1 9 0,-10-34 0,4-1 0,-3-4 0,7 0 0,19 4 0,5 13 0,4-9 0,-13 12 0,-15-11 0,-3 13 0,-4-6 0,-2 23 0,-8-21 0,-4 18 0,-9-13 0,-6 5 0,-5-9 0,2-6 0,7-9 0,2-4 0,0 4 0,-6 5 0,4-3 0,-6 6 0,11-7 0,-4 4 0,1 0 0,-1 0 0,-5-4 0,-17 9 0,13-7 0,-9 8 0,19-10 0,8-1 0,1-4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34:36.20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82 24575,'45'0'0,"-1"0"0,22-5 0,6-1 0,-20 4 0,0 1 0,20-5 0,3 0 0,-4 5 0,-4 2 0,25-1 0,-37 1 0,-3-2 0,16-7 0,-44 2 0,-11-3 0,0 5 0,5-1 0,6-4 0,-5 3 0,-2-2 0,-12 8 0,-1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34:37.6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 24575,'27'23'0,"10"29"0,-9 29 0,5 10 0,-3-6 0,-18-52 0,-4-27 0,-8-24 0,0-10 0,17-21 0,12 1 0,7-1 0,-2 9 0,3 3 0,2-4 0,-1 6 0,6 10 0,-30 20 0,-9 5 0,-1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34:39.85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24575,'5'21'0,"-1"4"0,0 3 0,5-2 0,1-12 0,3-1 0,-4-8 0,4-1 0,2-4 0,-1 0 0,-1 0 0,-4 0 0,14-6 0,-11 1 0,19-18 0,-16 6 0,12-21 0,-12 16 0,-2-4 0,-13 12 0,-9 9 0,-10 1 0,4 4 0,-2 0 0,7 0 0,1 0 0,0 0 0,0 0 0,-4 4 0,2 1 0,-6 12 0,7-2 0,-4 8 0,5-5 0,-4-4 0,3 7 0,-4-6 0,5 16 0,0-11 0,4 14 0,-3-10 0,7 3 0,-4-4 0,5-5 0,0-4 0,0-1 0,9 0 0,10-1 0,12 4 0,3-5 0,-5 0 0,-7-6 0,-8-1 0,0-4 0,-1 0 0,-7 0 0,2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34:41.45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120 19 24575,'14'-5'0,"-9"0"0,-6 0 0,-12 1 0,-2 8 0,-3 1 0,-4 4 0,6 0 0,-1 0 0,8 1 0,0-1 0,-1 8 0,5 2 0,1 4 0,4-1 0,0-3 0,0-5 0,0-1 0,0-4 0,4 0 0,1 0 0,4-4 0,8-1 0,-5-4 0,19 0 0,-19 0 0,33-6 0,-31 1 0,31-14 0,-32 7 0,14-17 0,-17 17 0,7-22 0,-11 22 0,2-1 0,-8 18 0,-10 94 0,8-50 0,-14 24 0,0 9 0,12-7 0,2-2 0,-10-11 0,1 0 0,9 12 0,4-6 0,-2-9 0,0-33 0,0-5 0,0-12 0,0 0 0,0 4 0,0-3 0,0 7 0,0 2 0,-4-4 0,3-2 0,-4-9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37:34.1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9 24575,'38'0'0,"-9"0"0,24 0 0,5 0 0,-10 0 0,19 0 0,0 0 0,-22 0 0,10 0 0,1 0 0,-2 0 0,11 0 0,-1 0 0,-24 0 0,51 0 0,-38 0 0,25 0 0,-15 0 0,-19 0 0,0 0 0,-7 0 0,11 0 0,-6 0 0,-10 0 0,-5 0 0,14 0 0,-14 0 0,13 0 0,-25 0 0,6 0 0,-3 0 0,5 0 0,1 0 0,-6 0 0,-1 0 0,-7 0 0,3 0 0,18 0 0,-12-4 0,13 3 0,-15-3 0,-7 4 0,11 0 0,-10 0 0,6 0 0,-8 0 0,9 0 0,-3 0 0,7 0 0,-8 0 0,-1 0 0,-4 0 0,4 0 0,-3 0 0,4 0 0,-9 0 0,-1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35:18.6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79 307 24575,'13'5'0,"-3"-5"0,15-13 0,-12 2 0,50-61 0,-47 49 0,30-45 0,-46 50 0,0-5 0,-4-1 0,-5 2 0,-10 3 0,4 9 0,-3 2 0,5 8 0,3 0 0,-21 10 0,9 4 0,-21 33 0,16-4 0,6 0 0,1 50 0,17-54 0,-7 53 0,10-34 0,0-14 0,0 14 0,10 40 0,4-26 0,3 2 0,-6-11 0,0-1 0,7 5 0,-2-12 0,-9-27 0,1-6 0,-7-11 0,3 6 0,-4-8 0,4 0 0,-3-4 0,3-1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35:19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10 24575,'10'-6'0,"3"2"0,1 4 0,14 6 0,-4-4 0,1 4 0,-8-6 0,1 0 0,-3 0 0,3 0 0,-5 0 0,-4 0 0,0 0 0,8 0 0,-6 0 0,7 0 0,-13 0 0,-1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35:19.5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4:50.6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 24575,'9'-5'0,"22"1"0,-12 4 0,17 0 0,18 0 0,-31 0 0,33 0 0,-48 0 0,4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35:20.38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150 0 24575,'-23'10'0,"-8"19"0,7-1 0,7 21 0,3 4 0,-7 1 0,12 17 0,4-1 0,-1-28 0,6 32 0,0-52 0,0-7 0,0 2 0,0 0 0,16 12 0,-8-3 0,21 10 0,-14-17 0,4 3 0,-2-8 0,-3 4 0,0-8 0,-1 3 0,-4-4 0,8 4 0,-1-7 0,2 6 0,-5-15 0,-8-2 0,-1-1 0,-4-2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35:20.97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24575,'23'1'0,"21"31"0,3 10 0,0-9 0,0 9 0,-6-2 0,-24-23 0,-7-7 0,3 0 0,-3-2 0,-5-7 0,-1 3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35:21.6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73 0 24575,'-7'31'0,"-11"6"0,9 2 0,-5-7 0,4 0 0,9-15 0,-3-7 0,0 4 0,3-1 0,-3-3 0,4 3 0,0-4 0,0-4 0,0-1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35:22.4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 24575,'9'-5'0,"4"5"0,11 13 0,-4 2 0,12 15 0,-9 0 0,-3-6 0,-8 3 0,4-3 0,1 41 0,8 11 0,-16-25 0,-2-1 0,3 23 0,-10 15 0,0-33 0,0 27 0,-4-32 0,-2-4 0,-3-23 0,0-14 0,4-6 0,1-7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35:23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14 24575,'33'0'0,"1"0"0,24 0 0,-13-6 0,-1 4 0,-13-4 0,-20 6 0,6 0 0,0 0 0,-6 0 0,6 0 0,-8 0 0,1 0 0,-1 0 0,-4 0 0,-1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35:23.8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49 24575,'58'0'0,"25"-11"0,-30 6 0,1 1 0,36-9 0,-26 7 0,-33 2 0,-20 3 0,6-3 0,-4 4 0,-3 0 0,-1 0 0,-5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35:25.7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442 1 24575,'-1'28'0,"0"-8"0,-25 38 0,5-23 0,-7 25 0,-10 7 0,1-1 0,12-12 0,-22 26 0,3-3 0,27-40 0,-21 19 0,22-24 0,2-17 0,5 2 0,5-8 0,-1 0 0,0 0 0,-4 13 0,0-2 0,0 3 0,3-6 0,-2-8 0,7 4 0,-7-3 0,3 8 0,-4-8 0,8 3 0,15 4 0,50 14 0,-3-1 0,13 6 0,-4-1 0,2 5 0,1 0 0,2-3 0,5 2 0,-15-6 0,-2 6 0,-22-17 0,-23-21 0,-8 7 0,7-3 0,-11 0 0,2-1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35:27.96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332 0 24575,'-46'24'0,"-4"5"0,21-10 0,-1 4 0,8-5 0,-5 3 0,14-10 0,-14 10 0,8-3 0,4-3 0,-6 6 0,11-10 0,0 2 0,2-4 0,3 0 0,8 4 0,-1-3 0,45-1 0,22 5 0,-10-8 0,17 4 0,-46 0 0,0-8 0,-2 4 0,0-6 0,-7 4 0,3-3 0,-11 3 0,-4 0 0,-4 5 0,-15 23 0,2-14 0,-25 21 0,8-16 0,-5 1 0,8-2 0,5-8 0,6-5 0,-6 8 0,11-6 0,-6 10 0,6-11 0,-3 7 0,4-7 0,-3 4 0,3-5 0,-4 4 0,3-3 0,-2 3 0,7-4 0,-7 0 0,3 4 0,0-3 0,1 3 0,4-3 0,8-1 0,-2-4 0,11-1 0,-7-4 0,7 0 0,7 0 0,-3 0 0,15 0 0,-12 4 0,3-3 0,3 11 0,-13-10 0,8 6 0,-11-8 0,0 0 0,-1 0 0,4 8 0,-6-6 0,7 6 0,-5-4 0,-3-3 0,3 3 0,-8-4 0,-1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35:29.6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1 244 24575,'7'7'0,"-4"-4"0,18 18 0,-5 7 0,-1-6 0,0 5 0,2 0 0,6 2 0,-3-2 0,1-2 0,-12-16 0,0 0 0,0 0 0,0 0 0,8 5 0,-2-8 0,4 2 0,20-18 0,-20-1 0,17-5 0,-5-9 0,-13 8 0,22-17 0,0-7 0,-17 10 0,16-25 0,-28 3 0,2 10 0,-4-1 0,-9 30 0,0 1 0,0-5 0,0-2 0,0 2 0,0-3 0,0 9 0,0-5 0,-4 8 0,-15 16 0,-26 24 0,6 5 0,-1 4 0,22-5 0,13-18 0,-2 7 0,2-7 0,5 1 0,0-3 0,0 2 0,0-8 0,0 0 0,0 0 0,0 1 0,0-1 0,0 0 0,0 0 0,0 0 0,0 0 0,9 4 0,5 1 0,9 8 0,-4-6 0,14 13 0,-20-17 0,13 9 0,-17-24 0,-4 5 0,-1-10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35:30.3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173 0 24575,'-23'84'0,"-1"-1"0,15-29 0,0 1 0,-7 8 0,-2 7 0,4-1 0,6 20 0,3-6-1048,-3-20 1,0-2 1047,-2 21 0,2-6 673,5-3-673,-6-16 346,9-5-346,0-39 0,4-4 0,5-4 1076,5-1-1076,0-4 0,41-19 0,-35 14 0,44-25 0,-51 23 0,14-15 0,-17 12 0,11-7 0,-10 6 0,2-2 0,-5 0 0,-7 7 0,3-2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24:51.3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57 0 24575,'0'74'0,"0"-1"0,0 3 0,0 0 0,0 11 0,0-1-1889,-5-9 1,-2 0 1888,-1 5 0,0 3 0,1 13 0,-1-4 0,1-30 0,1-4 587,6 8 0,0-12-587,0-33 618,0-22-618,0-19 0,0-7 0,0 0 0,0 9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35:30.8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24575,'18'-1'0,"23"44"0,-12-19 0,7 21 0,-1 4 0,-13-12 0,18 11 0,2 1 0,-13-2 0,24 8 0,-36-32 0,-8-14 0,0-8 0,-10-16 0,0-2 0,-6-3 0,3 12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35:31.3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211 0 24575,'-19'50'0,"0"0"0,-10 36 0,2 1 0,14-35 0,0-1 0,-14 32 0,2-6 0,11-13 0,-9-14 0,22-50 0,6-34 0,-3 6 0,8-9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35:32.1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24575,'14'49'0,"-1"-1"0,19 39 0,2-3 0,3-10 0,-4-4 0,-3-7 0,-17-35 0,3 10 0,-6-9 0,-2 7 0,-8 22 0,0-21 0,-9 49 0,-4-47 0,-3 12 0,1-23 0,6-11 0,-8 7 0,6-7 0,-2 6 0,0-6 0,7-6 0,-15 20 0,14-15 0,-9 12 0,11-13 0,4-6 0,6-9 0,1-1 0,2-4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35:33.80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24575,'0'30'0,"0"36"0,6-25 0,-4 15 0,8-29 0,-9-18 0,3 0 0,-4 0 0,0 8 0,4-6 0,-3 6 0,7 0 0,-7-6 0,3 7 0,-4-5 0,4-3 0,-3 3 0,3 4 0,-4-2 0,0 7 0,0-7 0,0 20 0,4-21 0,-3 21 0,3-47 0,-4 16 0,0-22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35:35.3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61 219 24575,'5'9'0,"7"0"0,2-22 0,25-16 0,24-46 0,-19 26 0,9-8 0,-43 44 0,-1 12 0,-21 24 0,-4 5 0,-31 31 0,9 3 0,-23 4 0,19 1 0,-7-11 0,29-25 0,0-4 0,19-18 0,-3 0 0,4 0 0,12 14 0,9-3 0,3 5 0,4-12 0,-6 3 0,11 3 0,-3 1 0,7 5 0,-18-19 0,2 10 0,-11-9 0,4 2 0,-1-1 0,1 1 0,0-3 0,-1 6 0,-4-7 0,0 0 0,-4-1 0,-1-4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35:36.92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28 103 24575,'-6'1'0,"6"-2"0,-17-12 0,13 2 0,4-2 0,0 4 0,4 0 0,13 4 0,-5 1 0,9 4 0,-12 0 0,4 12 0,-3-1 0,-1 11 0,-5-8 0,-4-9 0,0-14 0,0-19 0,4 7 0,10-9 0,-3 24 0,6-2 0,0 8 0,6 4 0,-3 5 0,2 5 0,-17 0 0,-1 3 0,-4-6 0,0 6 0,0-3 0,0 4 0,-18 28 0,1-17 0,-40 46 0,43-54 0,-2 15 0,54-36 0,-9 0 0,-3 0 0,-22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35:38.31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340 1 24575,'-40'61'0,"10"-2"0,-7-8 0,0-1 0,-2 15 0,8-16 0,2-1 0,5-1 0,-8 23 0,20-39 0,-2 11 0,5-24 0,4 7 0,13-12 0,-1-7 0,24 2 0,53 1 0,-10 3 0,-3 0 0,1-1 0,6 2 0,-6 2 0,-40-10 0,-15 4 0,-7 0 0,-1 4 0,-5 19 0,-4-5 0,-23 48 0,-13 4 0,-5 6 0,16-29 0,3-4 0,4-6 0,4 5 0,4-6 0,4-8 0,-1 9 0,7-17 0,9-24 0,35-1 0,19-17 0,4 4 0,21-16 0,-5 1 0,4 5 0,-35 4 0,-4 1 0,1 5 0,-8-7 0,-36 15 0,-1-3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35:39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1 276 24575,'0'68'0,"0"1"0,0-15 0,0-2 0,0 5 0,0-6 0,0 1 0,0 22 0,16-33 0,-8-23 0,13 6 0,-8-16 0,15-8 0,3 0 0,13-6 0,-9-8 0,-9-13 0,-2-31 0,-2-16 0,3-14 0,-1-6-670,-7 20 0,-2-4 0,0 5 670,6-10 0,-4 8 0,-12-9 0,-5 73 0,4 6 0,-3 18 0,4 3 0,-5 11 2010,0 9-2010,9 16 0,-7 21 0,7-2 0,1 0 0,-2 9 0,-2-19 0,-1-5 0,1-12 0,-6-16 0,4-1 0,1-18 0,4-4 0,4-1 0,-7-4 0,2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35:40.2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24575,'9'31'0,"-4"-3"0,-1 40 0,6-8 0,1 3 0,-6 36-432,14-26 0,2-4 432,-11-4 0,30 15 212,-26-41-212,14 14 0,-14-25 0,0-9 0,13 6 0,-14-14 652,10 2-652,-14-9 0,0 0 0,14 3 0,-11-6 0,11 0 0,-18-6 0,-1 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5T13:35:41.5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24575,'27'11'0,"-7"-3"0,6 18 0,0-4 0,-5-2 0,1-2 0,-9-5 0,-4-4 0,0 0 0,0-4 0,0 3 0,4-3 0,1 4 0,1 0 0,-2 0 0,-4 0 0,4 1 0,-3-1 0,3 0 0,0 4 0,-3-3 0,-1 3 0,0-4 0,-4 0 0,4 0 0,0 4 0,0-7 0,0 7 0,-4-12 0,-1 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009F7-15A4-E14C-BA46-8F3A3A07B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18FDC-A82E-1F49-BD0C-530DBC653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A0075-CFA7-404B-A1BA-91669FB7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2E41-A245-1F43-8185-FDCA12E2EC40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AA962-92F6-4447-9CD9-36B999403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5EC9C-93AA-C04F-8AF7-0C0CE226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ACE1-2B93-004C-B2A2-264B76E25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5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7C1F8-A175-D54C-83AE-EBA22EED9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6D35A5-A457-324C-BF83-FDF4F02B3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6F00A-2427-E848-A677-91BA18B7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2E41-A245-1F43-8185-FDCA12E2EC40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DED74-DE7F-0D45-A5B2-0BDA110A4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025CC-A70E-8447-A2BA-CF241F18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ACE1-2B93-004C-B2A2-264B76E25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93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6D576D-DA5F-5547-ADA6-710F8AB38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40898-1594-FB40-B3DB-6E8E68B60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11D2B-46C3-8A40-AD2E-F960F1775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2E41-A245-1F43-8185-FDCA12E2EC40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D32F0-C5C8-C34F-B266-E436DB719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A3476-004A-B840-A51B-F180FC59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ACE1-2B93-004C-B2A2-264B76E25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7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4C62-5C4A-EE4C-B65B-A88544DB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0803E-BAB3-124A-9E53-5DC69CE65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E1880-D49A-DF4C-8387-88FCB444F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2E41-A245-1F43-8185-FDCA12E2EC40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28B04-EA65-4B4B-BB51-677F30E5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6320F-97C5-704F-BCC0-2901F215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ACE1-2B93-004C-B2A2-264B76E25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9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5D19-F032-B549-BC0E-0270C5061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29079-E8DB-9142-A3CB-D8F4444FE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AE433-140C-4846-9643-F26F3A0BD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2E41-A245-1F43-8185-FDCA12E2EC40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66143-0768-C24C-B174-CAD322A95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784F2-5E42-6D40-B83C-8D9236C0E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ACE1-2B93-004C-B2A2-264B76E25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4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04D0-F96B-274E-9ADB-9B6095D7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13DC1-FA72-E04A-AF4C-A5A1C27D6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5ED1D4-2EB4-E94C-AAB1-CF0790B0E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0D750-2CB2-9F48-9376-9DAE3286D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2E41-A245-1F43-8185-FDCA12E2EC40}" type="datetimeFigureOut">
              <a:rPr lang="en-US" smtClean="0"/>
              <a:t>8/15/20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E324F-30D0-D042-BD76-DC42256DC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943BB-7DE1-AA4B-99D7-7C2B5C6CD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ACE1-2B93-004C-B2A2-264B76E25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5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6D8DC-CB28-7340-A4E2-8D1C8FC4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0E1F2-F95C-4C4A-84BD-AC39220A6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093E0-EE29-4F4A-B106-D6CC7904C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BD10E1-2958-4F41-A3D3-2D8BA9CD4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94C8B-6A16-4347-949E-642290F8D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73299A-FFB2-C64A-8352-A6FF52B3E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2E41-A245-1F43-8185-FDCA12E2EC40}" type="datetimeFigureOut">
              <a:rPr lang="en-US" smtClean="0"/>
              <a:t>8/15/20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B8289F-FD25-044B-B220-4189824E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44F83-4540-5D4A-849E-8FDCA1E4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ACE1-2B93-004C-B2A2-264B76E25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4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139C-0215-6D4D-8453-2B32B4A34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D2F43-D10C-C04C-9894-DF5436849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2E41-A245-1F43-8185-FDCA12E2EC40}" type="datetimeFigureOut">
              <a:rPr lang="en-US" smtClean="0"/>
              <a:t>8/15/20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FA897-D7BF-8242-AAC8-9D2336C0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58DE77-25F1-814C-8168-CD8F047F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ACE1-2B93-004C-B2A2-264B76E25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0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AB22D-565E-364C-BFEA-30444D0C8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2E41-A245-1F43-8185-FDCA12E2EC40}" type="datetimeFigureOut">
              <a:rPr lang="en-US" smtClean="0"/>
              <a:t>8/15/20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D8FA61-1DF0-AB43-A14D-DB60DD0F6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E1172-4073-0F40-A63F-92BCD89F9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ACE1-2B93-004C-B2A2-264B76E25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91B9-8E07-7948-9DA3-12265A20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C67F2-7B9C-1E4B-BCEC-FC8230DEF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9EABE-D2B2-8C46-BF5D-91C881732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B3BEE-FE93-254A-8A08-48CA12CA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2E41-A245-1F43-8185-FDCA12E2EC40}" type="datetimeFigureOut">
              <a:rPr lang="en-US" smtClean="0"/>
              <a:t>8/15/20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7A8D1-DA25-114B-8D39-E552060D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0901B-3DEE-FE4D-8400-9A6FFEE7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ACE1-2B93-004C-B2A2-264B76E25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2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5DA0-DF40-1B4A-8887-738DEC52D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5F42E7-5EB2-6B43-8DD7-4E8BC1F68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59246-6B0C-1C4D-AD57-A3848DA88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27F4A-B565-4A46-AEDA-2DC81E76A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2E41-A245-1F43-8185-FDCA12E2EC40}" type="datetimeFigureOut">
              <a:rPr lang="en-US" smtClean="0"/>
              <a:t>8/15/20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360E5-38EB-414B-9F10-E55890217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CE314-443E-A248-95E7-2453B174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ACE1-2B93-004C-B2A2-264B76E25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3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B831E1-C9BB-C84C-8B62-BF2DD1CB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460D2-F260-5247-AB9B-690A8F4FB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8F43E-3917-C942-B50C-ED38A6126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42E41-A245-1F43-8185-FDCA12E2EC40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D5106-3C0D-1B43-9809-5CD56CD43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D6FA8-D445-5E43-A7B0-13575AFF2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5ACE1-2B93-004C-B2A2-264B76E25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2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0.xml"/><Relationship Id="rId21" Type="http://schemas.openxmlformats.org/officeDocument/2006/relationships/customXml" Target="../ink/ink10.xml"/><Relationship Id="rId42" Type="http://schemas.openxmlformats.org/officeDocument/2006/relationships/customXml" Target="../ink/ink21.xml"/><Relationship Id="rId63" Type="http://schemas.openxmlformats.org/officeDocument/2006/relationships/customXml" Target="../ink/ink32.xml"/><Relationship Id="rId84" Type="http://schemas.openxmlformats.org/officeDocument/2006/relationships/image" Target="../media/image41.png"/><Relationship Id="rId138" Type="http://schemas.openxmlformats.org/officeDocument/2006/relationships/customXml" Target="../ink/ink71.xml"/><Relationship Id="rId159" Type="http://schemas.openxmlformats.org/officeDocument/2006/relationships/image" Target="../media/image77.png"/><Relationship Id="rId170" Type="http://schemas.openxmlformats.org/officeDocument/2006/relationships/customXml" Target="../ink/ink87.xml"/><Relationship Id="rId191" Type="http://schemas.openxmlformats.org/officeDocument/2006/relationships/image" Target="../media/image93.png"/><Relationship Id="rId205" Type="http://schemas.openxmlformats.org/officeDocument/2006/relationships/image" Target="../media/image100.png"/><Relationship Id="rId226" Type="http://schemas.openxmlformats.org/officeDocument/2006/relationships/customXml" Target="../ink/ink115.xml"/><Relationship Id="rId107" Type="http://schemas.openxmlformats.org/officeDocument/2006/relationships/customXml" Target="../ink/ink54.xml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53" Type="http://schemas.openxmlformats.org/officeDocument/2006/relationships/customXml" Target="../ink/ink27.xml"/><Relationship Id="rId74" Type="http://schemas.openxmlformats.org/officeDocument/2006/relationships/image" Target="../media/image36.png"/><Relationship Id="rId128" Type="http://schemas.openxmlformats.org/officeDocument/2006/relationships/customXml" Target="../ink/ink66.xml"/><Relationship Id="rId149" Type="http://schemas.openxmlformats.org/officeDocument/2006/relationships/image" Target="../media/image72.png"/><Relationship Id="rId5" Type="http://schemas.openxmlformats.org/officeDocument/2006/relationships/customXml" Target="../ink/ink2.xml"/><Relationship Id="rId95" Type="http://schemas.openxmlformats.org/officeDocument/2006/relationships/customXml" Target="../ink/ink48.xml"/><Relationship Id="rId160" Type="http://schemas.openxmlformats.org/officeDocument/2006/relationships/customXml" Target="../ink/ink82.xml"/><Relationship Id="rId181" Type="http://schemas.openxmlformats.org/officeDocument/2006/relationships/image" Target="../media/image88.png"/><Relationship Id="rId216" Type="http://schemas.openxmlformats.org/officeDocument/2006/relationships/customXml" Target="../ink/ink110.xml"/><Relationship Id="rId237" Type="http://schemas.openxmlformats.org/officeDocument/2006/relationships/image" Target="../media/image116.png"/><Relationship Id="rId22" Type="http://schemas.openxmlformats.org/officeDocument/2006/relationships/image" Target="../media/image11.png"/><Relationship Id="rId43" Type="http://schemas.openxmlformats.org/officeDocument/2006/relationships/image" Target="../media/image21.png"/><Relationship Id="rId64" Type="http://schemas.openxmlformats.org/officeDocument/2006/relationships/image" Target="../media/image31.png"/><Relationship Id="rId118" Type="http://schemas.openxmlformats.org/officeDocument/2006/relationships/customXml" Target="../ink/ink61.xml"/><Relationship Id="rId139" Type="http://schemas.openxmlformats.org/officeDocument/2006/relationships/image" Target="../media/image67.png"/><Relationship Id="rId85" Type="http://schemas.openxmlformats.org/officeDocument/2006/relationships/customXml" Target="../ink/ink43.xml"/><Relationship Id="rId150" Type="http://schemas.openxmlformats.org/officeDocument/2006/relationships/customXml" Target="../ink/ink77.xml"/><Relationship Id="rId171" Type="http://schemas.openxmlformats.org/officeDocument/2006/relationships/image" Target="../media/image83.png"/><Relationship Id="rId192" Type="http://schemas.openxmlformats.org/officeDocument/2006/relationships/customXml" Target="../ink/ink98.xml"/><Relationship Id="rId206" Type="http://schemas.openxmlformats.org/officeDocument/2006/relationships/customXml" Target="../ink/ink105.xml"/><Relationship Id="rId227" Type="http://schemas.openxmlformats.org/officeDocument/2006/relationships/image" Target="../media/image111.png"/><Relationship Id="rId12" Type="http://schemas.openxmlformats.org/officeDocument/2006/relationships/image" Target="../media/image6.png"/><Relationship Id="rId33" Type="http://schemas.openxmlformats.org/officeDocument/2006/relationships/customXml" Target="../ink/ink16.xml"/><Relationship Id="rId108" Type="http://schemas.openxmlformats.org/officeDocument/2006/relationships/image" Target="../media/image53.png"/><Relationship Id="rId129" Type="http://schemas.openxmlformats.org/officeDocument/2006/relationships/image" Target="../media/image62.png"/><Relationship Id="rId54" Type="http://schemas.openxmlformats.org/officeDocument/2006/relationships/image" Target="../media/image26.png"/><Relationship Id="rId75" Type="http://schemas.openxmlformats.org/officeDocument/2006/relationships/customXml" Target="../ink/ink38.xml"/><Relationship Id="rId96" Type="http://schemas.openxmlformats.org/officeDocument/2006/relationships/image" Target="../media/image47.png"/><Relationship Id="rId140" Type="http://schemas.openxmlformats.org/officeDocument/2006/relationships/customXml" Target="../ink/ink72.xml"/><Relationship Id="rId161" Type="http://schemas.openxmlformats.org/officeDocument/2006/relationships/image" Target="../media/image78.png"/><Relationship Id="rId182" Type="http://schemas.openxmlformats.org/officeDocument/2006/relationships/customXml" Target="../ink/ink93.xml"/><Relationship Id="rId217" Type="http://schemas.openxmlformats.org/officeDocument/2006/relationships/image" Target="../media/image106.png"/><Relationship Id="rId6" Type="http://schemas.openxmlformats.org/officeDocument/2006/relationships/image" Target="../media/image3.png"/><Relationship Id="rId238" Type="http://schemas.openxmlformats.org/officeDocument/2006/relationships/customXml" Target="../ink/ink121.xml"/><Relationship Id="rId23" Type="http://schemas.openxmlformats.org/officeDocument/2006/relationships/customXml" Target="../ink/ink11.xml"/><Relationship Id="rId119" Type="http://schemas.openxmlformats.org/officeDocument/2006/relationships/image" Target="../media/image57.png"/><Relationship Id="rId44" Type="http://schemas.openxmlformats.org/officeDocument/2006/relationships/customXml" Target="../ink/ink22.xml"/><Relationship Id="rId65" Type="http://schemas.openxmlformats.org/officeDocument/2006/relationships/customXml" Target="../ink/ink33.xml"/><Relationship Id="rId86" Type="http://schemas.openxmlformats.org/officeDocument/2006/relationships/image" Target="../media/image42.png"/><Relationship Id="rId130" Type="http://schemas.openxmlformats.org/officeDocument/2006/relationships/customXml" Target="../ink/ink67.xml"/><Relationship Id="rId151" Type="http://schemas.openxmlformats.org/officeDocument/2006/relationships/image" Target="../media/image73.png"/><Relationship Id="rId172" Type="http://schemas.openxmlformats.org/officeDocument/2006/relationships/customXml" Target="../ink/ink88.xml"/><Relationship Id="rId193" Type="http://schemas.openxmlformats.org/officeDocument/2006/relationships/image" Target="../media/image94.png"/><Relationship Id="rId207" Type="http://schemas.openxmlformats.org/officeDocument/2006/relationships/image" Target="../media/image101.png"/><Relationship Id="rId228" Type="http://schemas.openxmlformats.org/officeDocument/2006/relationships/customXml" Target="../ink/ink116.xml"/><Relationship Id="rId13" Type="http://schemas.openxmlformats.org/officeDocument/2006/relationships/customXml" Target="../ink/ink6.xml"/><Relationship Id="rId109" Type="http://schemas.openxmlformats.org/officeDocument/2006/relationships/customXml" Target="../ink/ink55.xml"/><Relationship Id="rId34" Type="http://schemas.openxmlformats.org/officeDocument/2006/relationships/customXml" Target="../ink/ink17.xml"/><Relationship Id="rId55" Type="http://schemas.openxmlformats.org/officeDocument/2006/relationships/customXml" Target="../ink/ink28.xml"/><Relationship Id="rId76" Type="http://schemas.openxmlformats.org/officeDocument/2006/relationships/image" Target="../media/image37.png"/><Relationship Id="rId97" Type="http://schemas.openxmlformats.org/officeDocument/2006/relationships/customXml" Target="../ink/ink49.xml"/><Relationship Id="rId120" Type="http://schemas.openxmlformats.org/officeDocument/2006/relationships/customXml" Target="../ink/ink62.xml"/><Relationship Id="rId141" Type="http://schemas.openxmlformats.org/officeDocument/2006/relationships/image" Target="../media/image68.png"/><Relationship Id="rId7" Type="http://schemas.openxmlformats.org/officeDocument/2006/relationships/customXml" Target="../ink/ink3.xml"/><Relationship Id="rId162" Type="http://schemas.openxmlformats.org/officeDocument/2006/relationships/customXml" Target="../ink/ink83.xml"/><Relationship Id="rId183" Type="http://schemas.openxmlformats.org/officeDocument/2006/relationships/image" Target="../media/image89.png"/><Relationship Id="rId218" Type="http://schemas.openxmlformats.org/officeDocument/2006/relationships/customXml" Target="../ink/ink111.xml"/><Relationship Id="rId239" Type="http://schemas.openxmlformats.org/officeDocument/2006/relationships/image" Target="../media/image117.png"/><Relationship Id="rId24" Type="http://schemas.openxmlformats.org/officeDocument/2006/relationships/image" Target="../media/image12.png"/><Relationship Id="rId45" Type="http://schemas.openxmlformats.org/officeDocument/2006/relationships/image" Target="../media/image22.png"/><Relationship Id="rId66" Type="http://schemas.openxmlformats.org/officeDocument/2006/relationships/image" Target="../media/image32.png"/><Relationship Id="rId87" Type="http://schemas.openxmlformats.org/officeDocument/2006/relationships/customXml" Target="../ink/ink44.xml"/><Relationship Id="rId110" Type="http://schemas.openxmlformats.org/officeDocument/2006/relationships/image" Target="../media/image54.png"/><Relationship Id="rId131" Type="http://schemas.openxmlformats.org/officeDocument/2006/relationships/image" Target="../media/image63.png"/><Relationship Id="rId152" Type="http://schemas.openxmlformats.org/officeDocument/2006/relationships/customXml" Target="../ink/ink78.xml"/><Relationship Id="rId173" Type="http://schemas.openxmlformats.org/officeDocument/2006/relationships/image" Target="../media/image84.png"/><Relationship Id="rId194" Type="http://schemas.openxmlformats.org/officeDocument/2006/relationships/customXml" Target="../ink/ink99.xml"/><Relationship Id="rId208" Type="http://schemas.openxmlformats.org/officeDocument/2006/relationships/customXml" Target="../ink/ink106.xml"/><Relationship Id="rId229" Type="http://schemas.openxmlformats.org/officeDocument/2006/relationships/image" Target="../media/image112.png"/><Relationship Id="rId240" Type="http://schemas.openxmlformats.org/officeDocument/2006/relationships/customXml" Target="../ink/ink122.xml"/><Relationship Id="rId14" Type="http://schemas.openxmlformats.org/officeDocument/2006/relationships/image" Target="../media/image7.png"/><Relationship Id="rId35" Type="http://schemas.openxmlformats.org/officeDocument/2006/relationships/image" Target="../media/image17.png"/><Relationship Id="rId56" Type="http://schemas.openxmlformats.org/officeDocument/2006/relationships/image" Target="../media/image27.png"/><Relationship Id="rId77" Type="http://schemas.openxmlformats.org/officeDocument/2006/relationships/customXml" Target="../ink/ink39.xml"/><Relationship Id="rId100" Type="http://schemas.openxmlformats.org/officeDocument/2006/relationships/image" Target="../media/image49.png"/><Relationship Id="rId8" Type="http://schemas.openxmlformats.org/officeDocument/2006/relationships/image" Target="../media/image4.png"/><Relationship Id="rId98" Type="http://schemas.openxmlformats.org/officeDocument/2006/relationships/image" Target="../media/image48.png"/><Relationship Id="rId121" Type="http://schemas.openxmlformats.org/officeDocument/2006/relationships/image" Target="../media/image58.png"/><Relationship Id="rId142" Type="http://schemas.openxmlformats.org/officeDocument/2006/relationships/customXml" Target="../ink/ink73.xml"/><Relationship Id="rId163" Type="http://schemas.openxmlformats.org/officeDocument/2006/relationships/image" Target="../media/image79.png"/><Relationship Id="rId184" Type="http://schemas.openxmlformats.org/officeDocument/2006/relationships/customXml" Target="../ink/ink94.xml"/><Relationship Id="rId219" Type="http://schemas.openxmlformats.org/officeDocument/2006/relationships/image" Target="../media/image107.png"/><Relationship Id="rId230" Type="http://schemas.openxmlformats.org/officeDocument/2006/relationships/customXml" Target="../ink/ink117.xml"/><Relationship Id="rId25" Type="http://schemas.openxmlformats.org/officeDocument/2006/relationships/customXml" Target="../ink/ink12.xml"/><Relationship Id="rId46" Type="http://schemas.openxmlformats.org/officeDocument/2006/relationships/customXml" Target="../ink/ink23.xml"/><Relationship Id="rId67" Type="http://schemas.openxmlformats.org/officeDocument/2006/relationships/customXml" Target="../ink/ink34.xml"/><Relationship Id="rId88" Type="http://schemas.openxmlformats.org/officeDocument/2006/relationships/image" Target="../media/image43.png"/><Relationship Id="rId111" Type="http://schemas.openxmlformats.org/officeDocument/2006/relationships/customXml" Target="../ink/ink56.xml"/><Relationship Id="rId132" Type="http://schemas.openxmlformats.org/officeDocument/2006/relationships/customXml" Target="../ink/ink68.xml"/><Relationship Id="rId153" Type="http://schemas.openxmlformats.org/officeDocument/2006/relationships/image" Target="../media/image74.png"/><Relationship Id="rId174" Type="http://schemas.openxmlformats.org/officeDocument/2006/relationships/customXml" Target="../ink/ink89.xml"/><Relationship Id="rId195" Type="http://schemas.openxmlformats.org/officeDocument/2006/relationships/image" Target="../media/image95.png"/><Relationship Id="rId209" Type="http://schemas.openxmlformats.org/officeDocument/2006/relationships/image" Target="../media/image102.png"/><Relationship Id="rId220" Type="http://schemas.openxmlformats.org/officeDocument/2006/relationships/customXml" Target="../ink/ink112.xml"/><Relationship Id="rId241" Type="http://schemas.openxmlformats.org/officeDocument/2006/relationships/image" Target="../media/image118.png"/><Relationship Id="rId15" Type="http://schemas.openxmlformats.org/officeDocument/2006/relationships/customXml" Target="../ink/ink7.xml"/><Relationship Id="rId36" Type="http://schemas.openxmlformats.org/officeDocument/2006/relationships/customXml" Target="../ink/ink18.xml"/><Relationship Id="rId57" Type="http://schemas.openxmlformats.org/officeDocument/2006/relationships/customXml" Target="../ink/ink29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52" Type="http://schemas.openxmlformats.org/officeDocument/2006/relationships/image" Target="../media/image25.png"/><Relationship Id="rId73" Type="http://schemas.openxmlformats.org/officeDocument/2006/relationships/customXml" Target="../ink/ink37.xml"/><Relationship Id="rId78" Type="http://schemas.openxmlformats.org/officeDocument/2006/relationships/image" Target="../media/image38.png"/><Relationship Id="rId94" Type="http://schemas.openxmlformats.org/officeDocument/2006/relationships/image" Target="../media/image46.png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122" Type="http://schemas.openxmlformats.org/officeDocument/2006/relationships/customXml" Target="../ink/ink63.xml"/><Relationship Id="rId143" Type="http://schemas.openxmlformats.org/officeDocument/2006/relationships/image" Target="../media/image69.png"/><Relationship Id="rId148" Type="http://schemas.openxmlformats.org/officeDocument/2006/relationships/customXml" Target="../ink/ink76.xml"/><Relationship Id="rId164" Type="http://schemas.openxmlformats.org/officeDocument/2006/relationships/customXml" Target="../ink/ink84.xml"/><Relationship Id="rId169" Type="http://schemas.openxmlformats.org/officeDocument/2006/relationships/image" Target="../media/image82.png"/><Relationship Id="rId185" Type="http://schemas.openxmlformats.org/officeDocument/2006/relationships/image" Target="../media/image90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80" Type="http://schemas.openxmlformats.org/officeDocument/2006/relationships/customXml" Target="../ink/ink92.xml"/><Relationship Id="rId210" Type="http://schemas.openxmlformats.org/officeDocument/2006/relationships/customXml" Target="../ink/ink107.xml"/><Relationship Id="rId215" Type="http://schemas.openxmlformats.org/officeDocument/2006/relationships/image" Target="../media/image105.png"/><Relationship Id="rId236" Type="http://schemas.openxmlformats.org/officeDocument/2006/relationships/customXml" Target="../ink/ink120.xml"/><Relationship Id="rId26" Type="http://schemas.openxmlformats.org/officeDocument/2006/relationships/image" Target="../media/image13.png"/><Relationship Id="rId231" Type="http://schemas.openxmlformats.org/officeDocument/2006/relationships/image" Target="../media/image113.png"/><Relationship Id="rId47" Type="http://schemas.openxmlformats.org/officeDocument/2006/relationships/image" Target="../media/image23.png"/><Relationship Id="rId68" Type="http://schemas.openxmlformats.org/officeDocument/2006/relationships/image" Target="../media/image33.png"/><Relationship Id="rId89" Type="http://schemas.openxmlformats.org/officeDocument/2006/relationships/customXml" Target="../ink/ink45.xml"/><Relationship Id="rId112" Type="http://schemas.openxmlformats.org/officeDocument/2006/relationships/customXml" Target="../ink/ink57.xml"/><Relationship Id="rId133" Type="http://schemas.openxmlformats.org/officeDocument/2006/relationships/image" Target="../media/image64.png"/><Relationship Id="rId154" Type="http://schemas.openxmlformats.org/officeDocument/2006/relationships/customXml" Target="../ink/ink79.xml"/><Relationship Id="rId175" Type="http://schemas.openxmlformats.org/officeDocument/2006/relationships/image" Target="../media/image85.png"/><Relationship Id="rId196" Type="http://schemas.openxmlformats.org/officeDocument/2006/relationships/customXml" Target="../ink/ink100.xml"/><Relationship Id="rId200" Type="http://schemas.openxmlformats.org/officeDocument/2006/relationships/customXml" Target="../ink/ink102.xml"/><Relationship Id="rId16" Type="http://schemas.openxmlformats.org/officeDocument/2006/relationships/image" Target="../media/image8.png"/><Relationship Id="rId221" Type="http://schemas.openxmlformats.org/officeDocument/2006/relationships/image" Target="../media/image108.png"/><Relationship Id="rId242" Type="http://schemas.openxmlformats.org/officeDocument/2006/relationships/customXml" Target="../ink/ink123.xml"/><Relationship Id="rId37" Type="http://schemas.openxmlformats.org/officeDocument/2006/relationships/image" Target="../media/image18.png"/><Relationship Id="rId58" Type="http://schemas.openxmlformats.org/officeDocument/2006/relationships/image" Target="../media/image28.png"/><Relationship Id="rId79" Type="http://schemas.openxmlformats.org/officeDocument/2006/relationships/customXml" Target="../ink/ink40.xml"/><Relationship Id="rId102" Type="http://schemas.openxmlformats.org/officeDocument/2006/relationships/image" Target="../media/image50.png"/><Relationship Id="rId123" Type="http://schemas.openxmlformats.org/officeDocument/2006/relationships/image" Target="../media/image59.png"/><Relationship Id="rId144" Type="http://schemas.openxmlformats.org/officeDocument/2006/relationships/customXml" Target="../ink/ink74.xml"/><Relationship Id="rId90" Type="http://schemas.openxmlformats.org/officeDocument/2006/relationships/image" Target="../media/image44.png"/><Relationship Id="rId165" Type="http://schemas.openxmlformats.org/officeDocument/2006/relationships/image" Target="../media/image80.png"/><Relationship Id="rId186" Type="http://schemas.openxmlformats.org/officeDocument/2006/relationships/customXml" Target="../ink/ink95.xml"/><Relationship Id="rId211" Type="http://schemas.openxmlformats.org/officeDocument/2006/relationships/image" Target="../media/image103.png"/><Relationship Id="rId232" Type="http://schemas.openxmlformats.org/officeDocument/2006/relationships/customXml" Target="../ink/ink118.xml"/><Relationship Id="rId27" Type="http://schemas.openxmlformats.org/officeDocument/2006/relationships/customXml" Target="../ink/ink13.xml"/><Relationship Id="rId48" Type="http://schemas.openxmlformats.org/officeDocument/2006/relationships/customXml" Target="../ink/ink24.xml"/><Relationship Id="rId69" Type="http://schemas.openxmlformats.org/officeDocument/2006/relationships/customXml" Target="../ink/ink35.xml"/><Relationship Id="rId113" Type="http://schemas.openxmlformats.org/officeDocument/2006/relationships/image" Target="../media/image55.png"/><Relationship Id="rId134" Type="http://schemas.openxmlformats.org/officeDocument/2006/relationships/customXml" Target="../ink/ink69.xml"/><Relationship Id="rId80" Type="http://schemas.openxmlformats.org/officeDocument/2006/relationships/image" Target="../media/image39.png"/><Relationship Id="rId155" Type="http://schemas.openxmlformats.org/officeDocument/2006/relationships/image" Target="../media/image75.png"/><Relationship Id="rId176" Type="http://schemas.openxmlformats.org/officeDocument/2006/relationships/customXml" Target="../ink/ink90.xml"/><Relationship Id="rId197" Type="http://schemas.openxmlformats.org/officeDocument/2006/relationships/image" Target="../media/image96.png"/><Relationship Id="rId201" Type="http://schemas.openxmlformats.org/officeDocument/2006/relationships/image" Target="../media/image98.png"/><Relationship Id="rId222" Type="http://schemas.openxmlformats.org/officeDocument/2006/relationships/customXml" Target="../ink/ink113.xml"/><Relationship Id="rId243" Type="http://schemas.openxmlformats.org/officeDocument/2006/relationships/image" Target="../media/image119.png"/><Relationship Id="rId17" Type="http://schemas.openxmlformats.org/officeDocument/2006/relationships/customXml" Target="../ink/ink8.xml"/><Relationship Id="rId38" Type="http://schemas.openxmlformats.org/officeDocument/2006/relationships/customXml" Target="../ink/ink19.xml"/><Relationship Id="rId59" Type="http://schemas.openxmlformats.org/officeDocument/2006/relationships/customXml" Target="../ink/ink30.xml"/><Relationship Id="rId103" Type="http://schemas.openxmlformats.org/officeDocument/2006/relationships/customXml" Target="../ink/ink52.xml"/><Relationship Id="rId124" Type="http://schemas.openxmlformats.org/officeDocument/2006/relationships/customXml" Target="../ink/ink64.xml"/><Relationship Id="rId70" Type="http://schemas.openxmlformats.org/officeDocument/2006/relationships/image" Target="../media/image34.png"/><Relationship Id="rId91" Type="http://schemas.openxmlformats.org/officeDocument/2006/relationships/customXml" Target="../ink/ink46.xml"/><Relationship Id="rId145" Type="http://schemas.openxmlformats.org/officeDocument/2006/relationships/image" Target="../media/image70.png"/><Relationship Id="rId166" Type="http://schemas.openxmlformats.org/officeDocument/2006/relationships/customXml" Target="../ink/ink85.xml"/><Relationship Id="rId187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08.xml"/><Relationship Id="rId233" Type="http://schemas.openxmlformats.org/officeDocument/2006/relationships/image" Target="../media/image114.png"/><Relationship Id="rId28" Type="http://schemas.openxmlformats.org/officeDocument/2006/relationships/image" Target="../media/image14.png"/><Relationship Id="rId49" Type="http://schemas.openxmlformats.org/officeDocument/2006/relationships/image" Target="../media/image24.png"/><Relationship Id="rId114" Type="http://schemas.openxmlformats.org/officeDocument/2006/relationships/customXml" Target="../ink/ink58.xml"/><Relationship Id="rId60" Type="http://schemas.openxmlformats.org/officeDocument/2006/relationships/image" Target="../media/image29.png"/><Relationship Id="rId81" Type="http://schemas.openxmlformats.org/officeDocument/2006/relationships/customXml" Target="../ink/ink41.xml"/><Relationship Id="rId135" Type="http://schemas.openxmlformats.org/officeDocument/2006/relationships/image" Target="../media/image65.png"/><Relationship Id="rId156" Type="http://schemas.openxmlformats.org/officeDocument/2006/relationships/customXml" Target="../ink/ink80.xml"/><Relationship Id="rId177" Type="http://schemas.openxmlformats.org/officeDocument/2006/relationships/image" Target="../media/image86.png"/><Relationship Id="rId198" Type="http://schemas.openxmlformats.org/officeDocument/2006/relationships/customXml" Target="../ink/ink101.xml"/><Relationship Id="rId202" Type="http://schemas.openxmlformats.org/officeDocument/2006/relationships/customXml" Target="../ink/ink103.xml"/><Relationship Id="rId223" Type="http://schemas.openxmlformats.org/officeDocument/2006/relationships/image" Target="../media/image109.png"/><Relationship Id="rId244" Type="http://schemas.openxmlformats.org/officeDocument/2006/relationships/customXml" Target="../ink/ink124.xml"/><Relationship Id="rId18" Type="http://schemas.openxmlformats.org/officeDocument/2006/relationships/image" Target="../media/image9.png"/><Relationship Id="rId39" Type="http://schemas.openxmlformats.org/officeDocument/2006/relationships/image" Target="../media/image19.png"/><Relationship Id="rId50" Type="http://schemas.openxmlformats.org/officeDocument/2006/relationships/customXml" Target="../ink/ink25.xml"/><Relationship Id="rId104" Type="http://schemas.openxmlformats.org/officeDocument/2006/relationships/image" Target="../media/image51.png"/><Relationship Id="rId125" Type="http://schemas.openxmlformats.org/officeDocument/2006/relationships/image" Target="../media/image60.png"/><Relationship Id="rId146" Type="http://schemas.openxmlformats.org/officeDocument/2006/relationships/customXml" Target="../ink/ink75.xml"/><Relationship Id="rId167" Type="http://schemas.openxmlformats.org/officeDocument/2006/relationships/image" Target="../media/image81.png"/><Relationship Id="rId188" Type="http://schemas.openxmlformats.org/officeDocument/2006/relationships/customXml" Target="../ink/ink96.xml"/><Relationship Id="rId71" Type="http://schemas.openxmlformats.org/officeDocument/2006/relationships/customXml" Target="../ink/ink36.xml"/><Relationship Id="rId92" Type="http://schemas.openxmlformats.org/officeDocument/2006/relationships/image" Target="../media/image45.png"/><Relationship Id="rId213" Type="http://schemas.openxmlformats.org/officeDocument/2006/relationships/image" Target="../media/image104.png"/><Relationship Id="rId234" Type="http://schemas.openxmlformats.org/officeDocument/2006/relationships/customXml" Target="../ink/ink119.xml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40" Type="http://schemas.openxmlformats.org/officeDocument/2006/relationships/customXml" Target="../ink/ink20.xml"/><Relationship Id="rId115" Type="http://schemas.openxmlformats.org/officeDocument/2006/relationships/customXml" Target="../ink/ink59.xml"/><Relationship Id="rId136" Type="http://schemas.openxmlformats.org/officeDocument/2006/relationships/customXml" Target="../ink/ink70.xml"/><Relationship Id="rId157" Type="http://schemas.openxmlformats.org/officeDocument/2006/relationships/image" Target="../media/image76.png"/><Relationship Id="rId178" Type="http://schemas.openxmlformats.org/officeDocument/2006/relationships/customXml" Target="../ink/ink91.xml"/><Relationship Id="rId61" Type="http://schemas.openxmlformats.org/officeDocument/2006/relationships/customXml" Target="../ink/ink31.xml"/><Relationship Id="rId82" Type="http://schemas.openxmlformats.org/officeDocument/2006/relationships/image" Target="../media/image40.png"/><Relationship Id="rId199" Type="http://schemas.openxmlformats.org/officeDocument/2006/relationships/image" Target="../media/image97.png"/><Relationship Id="rId203" Type="http://schemas.openxmlformats.org/officeDocument/2006/relationships/image" Target="../media/image99.png"/><Relationship Id="rId19" Type="http://schemas.openxmlformats.org/officeDocument/2006/relationships/customXml" Target="../ink/ink9.xml"/><Relationship Id="rId224" Type="http://schemas.openxmlformats.org/officeDocument/2006/relationships/customXml" Target="../ink/ink114.xml"/><Relationship Id="rId245" Type="http://schemas.openxmlformats.org/officeDocument/2006/relationships/image" Target="../media/image120.png"/><Relationship Id="rId30" Type="http://schemas.openxmlformats.org/officeDocument/2006/relationships/image" Target="../media/image15.png"/><Relationship Id="rId105" Type="http://schemas.openxmlformats.org/officeDocument/2006/relationships/customXml" Target="../ink/ink53.xml"/><Relationship Id="rId126" Type="http://schemas.openxmlformats.org/officeDocument/2006/relationships/customXml" Target="../ink/ink65.xml"/><Relationship Id="rId147" Type="http://schemas.openxmlformats.org/officeDocument/2006/relationships/image" Target="../media/image71.png"/><Relationship Id="rId168" Type="http://schemas.openxmlformats.org/officeDocument/2006/relationships/customXml" Target="../ink/ink86.xml"/><Relationship Id="rId51" Type="http://schemas.openxmlformats.org/officeDocument/2006/relationships/customXml" Target="../ink/ink26.xml"/><Relationship Id="rId72" Type="http://schemas.openxmlformats.org/officeDocument/2006/relationships/image" Target="../media/image35.png"/><Relationship Id="rId93" Type="http://schemas.openxmlformats.org/officeDocument/2006/relationships/customXml" Target="../ink/ink47.xml"/><Relationship Id="rId189" Type="http://schemas.openxmlformats.org/officeDocument/2006/relationships/image" Target="../media/image92.png"/><Relationship Id="rId3" Type="http://schemas.openxmlformats.org/officeDocument/2006/relationships/customXml" Target="../ink/ink1.xml"/><Relationship Id="rId214" Type="http://schemas.openxmlformats.org/officeDocument/2006/relationships/customXml" Target="../ink/ink109.xml"/><Relationship Id="rId235" Type="http://schemas.openxmlformats.org/officeDocument/2006/relationships/image" Target="../media/image115.png"/><Relationship Id="rId116" Type="http://schemas.openxmlformats.org/officeDocument/2006/relationships/image" Target="../media/image56.png"/><Relationship Id="rId137" Type="http://schemas.openxmlformats.org/officeDocument/2006/relationships/image" Target="../media/image66.png"/><Relationship Id="rId158" Type="http://schemas.openxmlformats.org/officeDocument/2006/relationships/customXml" Target="../ink/ink81.xml"/><Relationship Id="rId20" Type="http://schemas.openxmlformats.org/officeDocument/2006/relationships/image" Target="../media/image10.png"/><Relationship Id="rId41" Type="http://schemas.openxmlformats.org/officeDocument/2006/relationships/image" Target="../media/image20.png"/><Relationship Id="rId62" Type="http://schemas.openxmlformats.org/officeDocument/2006/relationships/image" Target="../media/image30.png"/><Relationship Id="rId83" Type="http://schemas.openxmlformats.org/officeDocument/2006/relationships/customXml" Target="../ink/ink42.xml"/><Relationship Id="rId179" Type="http://schemas.openxmlformats.org/officeDocument/2006/relationships/image" Target="../media/image87.png"/><Relationship Id="rId190" Type="http://schemas.openxmlformats.org/officeDocument/2006/relationships/customXml" Target="../ink/ink97.xml"/><Relationship Id="rId204" Type="http://schemas.openxmlformats.org/officeDocument/2006/relationships/customXml" Target="../ink/ink104.xml"/><Relationship Id="rId225" Type="http://schemas.openxmlformats.org/officeDocument/2006/relationships/image" Target="../media/image110.png"/><Relationship Id="rId106" Type="http://schemas.openxmlformats.org/officeDocument/2006/relationships/image" Target="../media/image52.png"/><Relationship Id="rId127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5834E2D-4E92-FF42-A45B-3F19016990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844"/>
          <a:stretch/>
        </p:blipFill>
        <p:spPr>
          <a:xfrm>
            <a:off x="4604809" y="0"/>
            <a:ext cx="2982381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A625796-51EE-184F-B0E1-DB3BF93BDBA3}"/>
                  </a:ext>
                </a:extLst>
              </p14:cNvPr>
              <p14:cNvContentPartPr/>
              <p14:nvPr/>
            </p14:nvContentPartPr>
            <p14:xfrm>
              <a:off x="5748389" y="5401146"/>
              <a:ext cx="108000" cy="92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A625796-51EE-184F-B0E1-DB3BF93BDB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0749" y="5383506"/>
                <a:ext cx="143640" cy="12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252873A9-F89E-7448-858B-6F2F06903290}"/>
              </a:ext>
            </a:extLst>
          </p:cNvPr>
          <p:cNvGrpSpPr/>
          <p:nvPr/>
        </p:nvGrpSpPr>
        <p:grpSpPr>
          <a:xfrm>
            <a:off x="5685389" y="4392786"/>
            <a:ext cx="439920" cy="1208520"/>
            <a:chOff x="5685389" y="4392786"/>
            <a:chExt cx="439920" cy="120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FDB3C2B-8B58-D440-9890-5EE3B6DE3319}"/>
                    </a:ext>
                  </a:extLst>
                </p14:cNvPr>
                <p14:cNvContentPartPr/>
                <p14:nvPr/>
              </p14:nvContentPartPr>
              <p14:xfrm>
                <a:off x="5685389" y="4392786"/>
                <a:ext cx="261000" cy="152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FDB3C2B-8B58-D440-9890-5EE3B6DE331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67749" y="4375146"/>
                  <a:ext cx="2966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7A980CD-8FC1-5244-A135-6C635EC63659}"/>
                    </a:ext>
                  </a:extLst>
                </p14:cNvPr>
                <p14:cNvContentPartPr/>
                <p14:nvPr/>
              </p14:nvContentPartPr>
              <p14:xfrm>
                <a:off x="5977709" y="4507986"/>
                <a:ext cx="147600" cy="1093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7A980CD-8FC1-5244-A135-6C635EC6365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59709" y="4489986"/>
                  <a:ext cx="183240" cy="112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7ACAB54-B2CD-794E-88D7-9AAE7A66916B}"/>
                  </a:ext>
                </a:extLst>
              </p14:cNvPr>
              <p14:cNvContentPartPr/>
              <p14:nvPr/>
            </p14:nvContentPartPr>
            <p14:xfrm>
              <a:off x="6010829" y="3744426"/>
              <a:ext cx="1617840" cy="5641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7ACAB54-B2CD-794E-88D7-9AAE7A6691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92829" y="3726426"/>
                <a:ext cx="1653480" cy="59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EB6D7D66-FBDE-FD45-B40B-CD3EF2B56291}"/>
              </a:ext>
            </a:extLst>
          </p:cNvPr>
          <p:cNvGrpSpPr/>
          <p:nvPr/>
        </p:nvGrpSpPr>
        <p:grpSpPr>
          <a:xfrm>
            <a:off x="7969589" y="3553986"/>
            <a:ext cx="782640" cy="567360"/>
            <a:chOff x="7969589" y="3553986"/>
            <a:chExt cx="782640" cy="56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C8B9018-0CBE-0948-A7AA-D0535885F765}"/>
                    </a:ext>
                  </a:extLst>
                </p14:cNvPr>
                <p14:cNvContentPartPr/>
                <p14:nvPr/>
              </p14:nvContentPartPr>
              <p14:xfrm>
                <a:off x="7969589" y="3553986"/>
                <a:ext cx="3600" cy="373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C8B9018-0CBE-0948-A7AA-D0535885F76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51949" y="3535986"/>
                  <a:ext cx="3924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ECA8CD4-1749-5144-80F9-5E37B56A4105}"/>
                    </a:ext>
                  </a:extLst>
                </p14:cNvPr>
                <p14:cNvContentPartPr/>
                <p14:nvPr/>
              </p14:nvContentPartPr>
              <p14:xfrm>
                <a:off x="8081909" y="3798066"/>
                <a:ext cx="116640" cy="6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ECA8CD4-1749-5144-80F9-5E37B56A410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064269" y="3780066"/>
                  <a:ext cx="1522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62E3AC0-4155-7340-914B-14ABF18B6C45}"/>
                    </a:ext>
                  </a:extLst>
                </p14:cNvPr>
                <p14:cNvContentPartPr/>
                <p14:nvPr/>
              </p14:nvContentPartPr>
              <p14:xfrm>
                <a:off x="8326709" y="3596466"/>
                <a:ext cx="26280" cy="354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62E3AC0-4155-7340-914B-14ABF18B6C4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309069" y="3578826"/>
                  <a:ext cx="6192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E7E2459-3830-434A-BD0F-B458B4C478F5}"/>
                    </a:ext>
                  </a:extLst>
                </p14:cNvPr>
                <p14:cNvContentPartPr/>
                <p14:nvPr/>
              </p14:nvContentPartPr>
              <p14:xfrm>
                <a:off x="8399789" y="3833346"/>
                <a:ext cx="89280" cy="3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E7E2459-3830-434A-BD0F-B458B4C478F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381789" y="3815346"/>
                  <a:ext cx="1249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EC5EC97-589F-F04B-9BC9-680D0905751C}"/>
                    </a:ext>
                  </a:extLst>
                </p14:cNvPr>
                <p14:cNvContentPartPr/>
                <p14:nvPr/>
              </p14:nvContentPartPr>
              <p14:xfrm>
                <a:off x="8562509" y="3668466"/>
                <a:ext cx="20880" cy="452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EC5EC97-589F-F04B-9BC9-680D0905751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544869" y="3650466"/>
                  <a:ext cx="5652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D18FDB8-F2C3-7145-9BF7-6ABB00D09289}"/>
                    </a:ext>
                  </a:extLst>
                </p14:cNvPr>
                <p14:cNvContentPartPr/>
                <p14:nvPr/>
              </p14:nvContentPartPr>
              <p14:xfrm>
                <a:off x="8676629" y="3769266"/>
                <a:ext cx="75600" cy="284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D18FDB8-F2C3-7145-9BF7-6ABB00D0928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658629" y="3751266"/>
                  <a:ext cx="111240" cy="32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43CE22A-F7D6-294F-913C-BB398CCEAC55}"/>
                  </a:ext>
                </a:extLst>
              </p14:cNvPr>
              <p14:cNvContentPartPr/>
              <p14:nvPr/>
            </p14:nvContentPartPr>
            <p14:xfrm>
              <a:off x="5150789" y="4392786"/>
              <a:ext cx="125280" cy="1461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43CE22A-F7D6-294F-913C-BB398CCEAC5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132789" y="4374786"/>
                <a:ext cx="160920" cy="18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90B72309-2F5B-2245-9283-1090AB284D81}"/>
              </a:ext>
            </a:extLst>
          </p:cNvPr>
          <p:cNvGrpSpPr/>
          <p:nvPr/>
        </p:nvGrpSpPr>
        <p:grpSpPr>
          <a:xfrm>
            <a:off x="5811389" y="5474586"/>
            <a:ext cx="1321560" cy="692280"/>
            <a:chOff x="5811389" y="5474586"/>
            <a:chExt cx="1321560" cy="69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16234D4-3678-C74B-9679-55B7A7137878}"/>
                    </a:ext>
                  </a:extLst>
                </p14:cNvPr>
                <p14:cNvContentPartPr/>
                <p14:nvPr/>
              </p14:nvContentPartPr>
              <p14:xfrm>
                <a:off x="5811389" y="5474586"/>
                <a:ext cx="350280" cy="435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16234D4-3678-C74B-9679-55B7A713787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793749" y="5456586"/>
                  <a:ext cx="38592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590BBE5-4BD9-BB4E-809D-CE667DE8E80B}"/>
                    </a:ext>
                  </a:extLst>
                </p14:cNvPr>
                <p14:cNvContentPartPr/>
                <p14:nvPr/>
              </p14:nvContentPartPr>
              <p14:xfrm>
                <a:off x="6282629" y="5816226"/>
                <a:ext cx="12600" cy="171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590BBE5-4BD9-BB4E-809D-CE667DE8E80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64629" y="5798586"/>
                  <a:ext cx="482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FCE7EFC-2E22-184F-BAE6-849BAC0226F4}"/>
                    </a:ext>
                  </a:extLst>
                </p14:cNvPr>
                <p14:cNvContentPartPr/>
                <p14:nvPr/>
              </p14:nvContentPartPr>
              <p14:xfrm>
                <a:off x="6405029" y="5914506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FCE7EFC-2E22-184F-BAE6-849BAC0226F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387029" y="589686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4E920FB-43E9-5446-9DC1-3E7363343F35}"/>
                    </a:ext>
                  </a:extLst>
                </p14:cNvPr>
                <p14:cNvContentPartPr/>
                <p14:nvPr/>
              </p14:nvContentPartPr>
              <p14:xfrm>
                <a:off x="6405029" y="5911266"/>
                <a:ext cx="78840" cy="6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4E920FB-43E9-5446-9DC1-3E7363343F3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387029" y="5893266"/>
                  <a:ext cx="1144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A96BAFC-A724-5943-93A7-21E509176B7B}"/>
                    </a:ext>
                  </a:extLst>
                </p14:cNvPr>
                <p14:cNvContentPartPr/>
                <p14:nvPr/>
              </p14:nvContentPartPr>
              <p14:xfrm>
                <a:off x="6579629" y="5820186"/>
                <a:ext cx="3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A96BAFC-A724-5943-93A7-21E509176B7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561989" y="580254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29C17DA-D4F5-8848-B43A-67A861A0CE87}"/>
                    </a:ext>
                  </a:extLst>
                </p14:cNvPr>
                <p14:cNvContentPartPr/>
                <p14:nvPr/>
              </p14:nvContentPartPr>
              <p14:xfrm>
                <a:off x="6569909" y="5823426"/>
                <a:ext cx="6840" cy="181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29C17DA-D4F5-8848-B43A-67A861A0CE8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51909" y="5805786"/>
                  <a:ext cx="424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C387CAC-CF97-314C-90BD-326BC2A04E61}"/>
                    </a:ext>
                  </a:extLst>
                </p14:cNvPr>
                <p14:cNvContentPartPr/>
                <p14:nvPr/>
              </p14:nvContentPartPr>
              <p14:xfrm>
                <a:off x="6668909" y="5934306"/>
                <a:ext cx="8532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C387CAC-CF97-314C-90BD-326BC2A04E6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50909" y="5916666"/>
                  <a:ext cx="120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89FBFC3-B63F-F14A-A40C-3705B99C1401}"/>
                    </a:ext>
                  </a:extLst>
                </p14:cNvPr>
                <p14:cNvContentPartPr/>
                <p14:nvPr/>
              </p14:nvContentPartPr>
              <p14:xfrm>
                <a:off x="6864389" y="5842866"/>
                <a:ext cx="33840" cy="184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89FBFC3-B63F-F14A-A40C-3705B99C140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46749" y="5825226"/>
                  <a:ext cx="694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5ED852E-EB44-724A-B8EB-B436B05D8048}"/>
                    </a:ext>
                  </a:extLst>
                </p14:cNvPr>
                <p14:cNvContentPartPr/>
                <p14:nvPr/>
              </p14:nvContentPartPr>
              <p14:xfrm>
                <a:off x="6985709" y="5668626"/>
                <a:ext cx="3600" cy="3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5ED852E-EB44-724A-B8EB-B436B05D804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967709" y="5650986"/>
                  <a:ext cx="392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D2D46BC-59BE-A247-A0EE-A63C80EDF686}"/>
                    </a:ext>
                  </a:extLst>
                </p14:cNvPr>
                <p14:cNvContentPartPr/>
                <p14:nvPr/>
              </p14:nvContentPartPr>
              <p14:xfrm>
                <a:off x="6206669" y="5585106"/>
                <a:ext cx="926280" cy="581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D2D46BC-59BE-A247-A0EE-A63C80EDF68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189029" y="5567466"/>
                  <a:ext cx="961920" cy="61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AB56685-ABDC-9E48-B26F-F294B290BEFC}"/>
              </a:ext>
            </a:extLst>
          </p:cNvPr>
          <p:cNvGrpSpPr/>
          <p:nvPr/>
        </p:nvGrpSpPr>
        <p:grpSpPr>
          <a:xfrm>
            <a:off x="5790149" y="4895346"/>
            <a:ext cx="1800000" cy="308520"/>
            <a:chOff x="5790149" y="4895346"/>
            <a:chExt cx="1800000" cy="30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F208C3B-6C89-7445-9414-82732C4CD118}"/>
                    </a:ext>
                  </a:extLst>
                </p14:cNvPr>
                <p14:cNvContentPartPr/>
                <p14:nvPr/>
              </p14:nvContentPartPr>
              <p14:xfrm>
                <a:off x="5790149" y="5099106"/>
                <a:ext cx="93960" cy="104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F208C3B-6C89-7445-9414-82732C4CD11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72149" y="5081106"/>
                  <a:ext cx="1296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F208CC3-7DAA-A84B-897D-9AB8C5778845}"/>
                    </a:ext>
                  </a:extLst>
                </p14:cNvPr>
                <p14:cNvContentPartPr/>
                <p14:nvPr/>
              </p14:nvContentPartPr>
              <p14:xfrm>
                <a:off x="5921189" y="5068866"/>
                <a:ext cx="768600" cy="100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F208CC3-7DAA-A84B-897D-9AB8C577884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03189" y="5051226"/>
                  <a:ext cx="8042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FAA1CC9-008E-3A48-9CCA-39888A7204F4}"/>
                    </a:ext>
                  </a:extLst>
                </p14:cNvPr>
                <p14:cNvContentPartPr/>
                <p14:nvPr/>
              </p14:nvContentPartPr>
              <p14:xfrm>
                <a:off x="6802829" y="4973106"/>
                <a:ext cx="64440" cy="199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FAA1CC9-008E-3A48-9CCA-39888A7204F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85189" y="4955106"/>
                  <a:ext cx="1000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21BBCE7-16A6-9843-9A80-D768A0927183}"/>
                    </a:ext>
                  </a:extLst>
                </p14:cNvPr>
                <p14:cNvContentPartPr/>
                <p14:nvPr/>
              </p14:nvContentPartPr>
              <p14:xfrm>
                <a:off x="6926669" y="5077146"/>
                <a:ext cx="360" cy="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21BBCE7-16A6-9843-9A80-D768A092718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09029" y="505950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1F0A657-B08D-BD4B-BDD4-4D390C1D4A1D}"/>
                    </a:ext>
                  </a:extLst>
                </p14:cNvPr>
                <p14:cNvContentPartPr/>
                <p14:nvPr/>
              </p14:nvContentPartPr>
              <p14:xfrm>
                <a:off x="6926669" y="5077146"/>
                <a:ext cx="10512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1F0A657-B08D-BD4B-BDD4-4D390C1D4A1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909029" y="5059506"/>
                  <a:ext cx="140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DCA88F6-FB18-764B-A18C-315E62362569}"/>
                    </a:ext>
                  </a:extLst>
                </p14:cNvPr>
                <p14:cNvContentPartPr/>
                <p14:nvPr/>
              </p14:nvContentPartPr>
              <p14:xfrm>
                <a:off x="7101989" y="4946106"/>
                <a:ext cx="66960" cy="209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DCA88F6-FB18-764B-A18C-315E6236256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083989" y="4928106"/>
                  <a:ext cx="1026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4625C9C-1242-9F4D-BBD4-B9EDEE3DA99F}"/>
                    </a:ext>
                  </a:extLst>
                </p14:cNvPr>
                <p14:cNvContentPartPr/>
                <p14:nvPr/>
              </p14:nvContentPartPr>
              <p14:xfrm>
                <a:off x="7213589" y="5041506"/>
                <a:ext cx="156960" cy="11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4625C9C-1242-9F4D-BBD4-B9EDEE3DA99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195589" y="5023866"/>
                  <a:ext cx="1926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745BDDF-AB67-D24A-BB6C-FF809DC8B931}"/>
                    </a:ext>
                  </a:extLst>
                </p14:cNvPr>
                <p14:cNvContentPartPr/>
                <p14:nvPr/>
              </p14:nvContentPartPr>
              <p14:xfrm>
                <a:off x="7384589" y="4895346"/>
                <a:ext cx="205560" cy="306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745BDDF-AB67-D24A-BB6C-FF809DC8B93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366949" y="4877346"/>
                  <a:ext cx="241200" cy="34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0AF9BBA-7DE3-CB4F-AD25-5CA93CB14305}"/>
                  </a:ext>
                </a:extLst>
              </p14:cNvPr>
              <p14:cNvContentPartPr/>
              <p14:nvPr/>
            </p14:nvContentPartPr>
            <p14:xfrm>
              <a:off x="8817029" y="5828466"/>
              <a:ext cx="1042560" cy="306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0AF9BBA-7DE3-CB4F-AD25-5CA93CB1430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799029" y="5810466"/>
                <a:ext cx="107820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089067C-B2BD-5446-BCDA-6DA1CDCD8A43}"/>
                  </a:ext>
                </a:extLst>
              </p14:cNvPr>
              <p14:cNvContentPartPr/>
              <p14:nvPr/>
            </p14:nvContentPartPr>
            <p14:xfrm>
              <a:off x="7832429" y="5696706"/>
              <a:ext cx="371520" cy="9856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089067C-B2BD-5446-BCDA-6DA1CDCD8A43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814789" y="5678706"/>
                <a:ext cx="407160" cy="102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A1421EEC-5ED3-AD4E-9589-9455E20DA932}"/>
              </a:ext>
            </a:extLst>
          </p:cNvPr>
          <p:cNvGrpSpPr/>
          <p:nvPr/>
        </p:nvGrpSpPr>
        <p:grpSpPr>
          <a:xfrm>
            <a:off x="169469" y="988266"/>
            <a:ext cx="2446560" cy="633960"/>
            <a:chOff x="169469" y="988266"/>
            <a:chExt cx="2446560" cy="63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A0D79FB-7D7E-B04A-A969-FB7143CDD0DE}"/>
                    </a:ext>
                  </a:extLst>
                </p14:cNvPr>
                <p14:cNvContentPartPr/>
                <p14:nvPr/>
              </p14:nvContentPartPr>
              <p14:xfrm>
                <a:off x="243269" y="988266"/>
                <a:ext cx="79200" cy="475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A0D79FB-7D7E-B04A-A969-FB7143CDD0D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25269" y="970626"/>
                  <a:ext cx="11484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D1E3D8E-09FF-AB41-802A-FC87B3D2971B}"/>
                    </a:ext>
                  </a:extLst>
                </p14:cNvPr>
                <p14:cNvContentPartPr/>
                <p14:nvPr/>
              </p14:nvContentPartPr>
              <p14:xfrm>
                <a:off x="169469" y="1301106"/>
                <a:ext cx="280800" cy="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D1E3D8E-09FF-AB41-802A-FC87B3D2971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51469" y="1283106"/>
                  <a:ext cx="3164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CB021F7-0BEC-5A4B-9C57-7CC4D8FAF48D}"/>
                    </a:ext>
                  </a:extLst>
                </p14:cNvPr>
                <p14:cNvContentPartPr/>
                <p14:nvPr/>
              </p14:nvContentPartPr>
              <p14:xfrm>
                <a:off x="453509" y="1202466"/>
                <a:ext cx="54720" cy="334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CB021F7-0BEC-5A4B-9C57-7CC4D8FAF48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35869" y="1184826"/>
                  <a:ext cx="9036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9A183C5-5E2C-D54A-BEDC-91E25CADFFEC}"/>
                    </a:ext>
                  </a:extLst>
                </p14:cNvPr>
                <p14:cNvContentPartPr/>
                <p14:nvPr/>
              </p14:nvContentPartPr>
              <p14:xfrm>
                <a:off x="566549" y="1310466"/>
                <a:ext cx="123120" cy="1296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9A183C5-5E2C-D54A-BEDC-91E25CADFFE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48909" y="1292466"/>
                  <a:ext cx="1587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10C6FC7-867B-D241-8CF8-78B3F84658E5}"/>
                    </a:ext>
                  </a:extLst>
                </p14:cNvPr>
                <p14:cNvContentPartPr/>
                <p14:nvPr/>
              </p14:nvContentPartPr>
              <p14:xfrm>
                <a:off x="587429" y="1269066"/>
                <a:ext cx="102240" cy="2034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10C6FC7-867B-D241-8CF8-78B3F84658E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69789" y="1251066"/>
                  <a:ext cx="1378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DA36DD6-8508-2849-89D1-3FD8F2995D59}"/>
                    </a:ext>
                  </a:extLst>
                </p14:cNvPr>
                <p14:cNvContentPartPr/>
                <p14:nvPr/>
              </p14:nvContentPartPr>
              <p14:xfrm>
                <a:off x="681029" y="1195626"/>
                <a:ext cx="161640" cy="367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DA36DD6-8508-2849-89D1-3FD8F2995D5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63029" y="1177986"/>
                  <a:ext cx="19728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73C3307-19F6-1B4E-9D3A-8933C9710AB0}"/>
                    </a:ext>
                  </a:extLst>
                </p14:cNvPr>
                <p14:cNvContentPartPr/>
                <p14:nvPr/>
              </p14:nvContentPartPr>
              <p14:xfrm>
                <a:off x="918629" y="1438266"/>
                <a:ext cx="156600" cy="3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73C3307-19F6-1B4E-9D3A-8933C9710AB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00989" y="1420266"/>
                  <a:ext cx="1922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D01AE32-A8D5-A946-B582-23382E15D832}"/>
                    </a:ext>
                  </a:extLst>
                </p14:cNvPr>
                <p14:cNvContentPartPr/>
                <p14:nvPr/>
              </p14:nvContentPartPr>
              <p14:xfrm>
                <a:off x="951029" y="1372026"/>
                <a:ext cx="174240" cy="205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D01AE32-A8D5-A946-B582-23382E15D83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33029" y="1354026"/>
                  <a:ext cx="2098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AE87FE8-C8B0-3544-A99E-3CFB62E234DC}"/>
                    </a:ext>
                  </a:extLst>
                </p14:cNvPr>
                <p14:cNvContentPartPr/>
                <p14:nvPr/>
              </p14:nvContentPartPr>
              <p14:xfrm>
                <a:off x="1243709" y="1187706"/>
                <a:ext cx="407160" cy="4305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AE87FE8-C8B0-3544-A99E-3CFB62E234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225709" y="1170066"/>
                  <a:ext cx="44280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BA10430-1EE4-7F48-B865-6AE391E71C96}"/>
                    </a:ext>
                  </a:extLst>
                </p14:cNvPr>
                <p14:cNvContentPartPr/>
                <p14:nvPr/>
              </p14:nvContentPartPr>
              <p14:xfrm>
                <a:off x="1679669" y="1211106"/>
                <a:ext cx="337680" cy="2728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BA10430-1EE4-7F48-B865-6AE391E71C9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662029" y="1193466"/>
                  <a:ext cx="3733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976D949-7500-1341-AEEC-0AB386945E33}"/>
                    </a:ext>
                  </a:extLst>
                </p14:cNvPr>
                <p14:cNvContentPartPr/>
                <p14:nvPr/>
              </p14:nvContentPartPr>
              <p14:xfrm>
                <a:off x="2069549" y="1302186"/>
                <a:ext cx="102960" cy="2214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976D949-7500-1341-AEEC-0AB386945E3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051909" y="1284546"/>
                  <a:ext cx="1386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BE86C36-07BD-1641-B2F5-51728698890A}"/>
                    </a:ext>
                  </a:extLst>
                </p14:cNvPr>
                <p14:cNvContentPartPr/>
                <p14:nvPr/>
              </p14:nvContentPartPr>
              <p14:xfrm>
                <a:off x="2159549" y="1370946"/>
                <a:ext cx="203760" cy="925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BE86C36-07BD-1641-B2F5-51728698890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141549" y="1353306"/>
                  <a:ext cx="2394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FF2300E-4558-7E40-9D86-29C890C5CBC6}"/>
                    </a:ext>
                  </a:extLst>
                </p14:cNvPr>
                <p14:cNvContentPartPr/>
                <p14:nvPr/>
              </p14:nvContentPartPr>
              <p14:xfrm>
                <a:off x="2172149" y="1353666"/>
                <a:ext cx="145440" cy="1710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FF2300E-4558-7E40-9D86-29C890C5CBC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154509" y="1335666"/>
                  <a:ext cx="1810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BC103D9-27CA-0A43-A936-DCF224D3B131}"/>
                    </a:ext>
                  </a:extLst>
                </p14:cNvPr>
                <p14:cNvContentPartPr/>
                <p14:nvPr/>
              </p14:nvContentPartPr>
              <p14:xfrm>
                <a:off x="2371949" y="1307586"/>
                <a:ext cx="94320" cy="225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BC103D9-27CA-0A43-A936-DCF224D3B13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354309" y="1289586"/>
                  <a:ext cx="1299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4B8D953-FA0E-E74E-8A9D-70E3DB78FC96}"/>
                    </a:ext>
                  </a:extLst>
                </p14:cNvPr>
                <p14:cNvContentPartPr/>
                <p14:nvPr/>
              </p14:nvContentPartPr>
              <p14:xfrm>
                <a:off x="2476709" y="1454466"/>
                <a:ext cx="139320" cy="1677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4B8D953-FA0E-E74E-8A9D-70E3DB78FC9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458709" y="1436826"/>
                  <a:ext cx="174960" cy="20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E33BAFA-2C73-C447-879F-E31AF8F00884}"/>
              </a:ext>
            </a:extLst>
          </p:cNvPr>
          <p:cNvGrpSpPr/>
          <p:nvPr/>
        </p:nvGrpSpPr>
        <p:grpSpPr>
          <a:xfrm>
            <a:off x="2718269" y="1189506"/>
            <a:ext cx="1056240" cy="492120"/>
            <a:chOff x="2718269" y="1189506"/>
            <a:chExt cx="1056240" cy="49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ED879CD-3760-3840-8852-36839C4656DE}"/>
                    </a:ext>
                  </a:extLst>
                </p14:cNvPr>
                <p14:cNvContentPartPr/>
                <p14:nvPr/>
              </p14:nvContentPartPr>
              <p14:xfrm>
                <a:off x="2718269" y="1313706"/>
                <a:ext cx="196920" cy="2037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ED879CD-3760-3840-8852-36839C4656D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700629" y="1296066"/>
                  <a:ext cx="2325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5BED76C-AD9E-0E40-B9C3-100A3841C132}"/>
                    </a:ext>
                  </a:extLst>
                </p14:cNvPr>
                <p14:cNvContentPartPr/>
                <p14:nvPr/>
              </p14:nvContentPartPr>
              <p14:xfrm>
                <a:off x="3018149" y="1247466"/>
                <a:ext cx="104400" cy="3898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5BED76C-AD9E-0E40-B9C3-100A3841C13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000509" y="1229466"/>
                  <a:ext cx="14004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174ED92-5BAA-C146-BA8C-9C7E4D310591}"/>
                    </a:ext>
                  </a:extLst>
                </p14:cNvPr>
                <p14:cNvContentPartPr/>
                <p14:nvPr/>
              </p14:nvContentPartPr>
              <p14:xfrm>
                <a:off x="3174029" y="1392906"/>
                <a:ext cx="150120" cy="1677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174ED92-5BAA-C146-BA8C-9C7E4D31059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156389" y="1375266"/>
                  <a:ext cx="1857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DA852EC-9EB1-FA4F-8C9A-8ACB13C9FE19}"/>
                    </a:ext>
                  </a:extLst>
                </p14:cNvPr>
                <p14:cNvContentPartPr/>
                <p14:nvPr/>
              </p14:nvContentPartPr>
              <p14:xfrm>
                <a:off x="3202469" y="1392546"/>
                <a:ext cx="106200" cy="2012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DA852EC-9EB1-FA4F-8C9A-8ACB13C9FE1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184469" y="1374906"/>
                  <a:ext cx="1418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81DBCAA-96AA-8B49-ABB8-A116D969BD44}"/>
                    </a:ext>
                  </a:extLst>
                </p14:cNvPr>
                <p14:cNvContentPartPr/>
                <p14:nvPr/>
              </p14:nvContentPartPr>
              <p14:xfrm>
                <a:off x="3341789" y="1189506"/>
                <a:ext cx="124200" cy="4395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81DBCAA-96AA-8B49-ABB8-A116D969BD4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323789" y="1171866"/>
                  <a:ext cx="15984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C737B24-A1A8-B94C-A9C1-629F11F6BB6E}"/>
                    </a:ext>
                  </a:extLst>
                </p14:cNvPr>
                <p14:cNvContentPartPr/>
                <p14:nvPr/>
              </p14:nvContentPartPr>
              <p14:xfrm>
                <a:off x="3534029" y="1259346"/>
                <a:ext cx="240480" cy="4222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C737B24-A1A8-B94C-A9C1-629F11F6BB6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516029" y="1241706"/>
                  <a:ext cx="276120" cy="45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4DB9DCA-2DBC-5D42-9697-72B6E97DFC97}"/>
              </a:ext>
            </a:extLst>
          </p:cNvPr>
          <p:cNvGrpSpPr/>
          <p:nvPr/>
        </p:nvGrpSpPr>
        <p:grpSpPr>
          <a:xfrm>
            <a:off x="8236349" y="4879506"/>
            <a:ext cx="2189160" cy="1870560"/>
            <a:chOff x="8236349" y="4879506"/>
            <a:chExt cx="2189160" cy="187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FF2B64E-6B64-D841-974D-E9B5F2F513FE}"/>
                    </a:ext>
                  </a:extLst>
                </p14:cNvPr>
                <p14:cNvContentPartPr/>
                <p14:nvPr/>
              </p14:nvContentPartPr>
              <p14:xfrm>
                <a:off x="9264149" y="5096226"/>
                <a:ext cx="218160" cy="414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FF2B64E-6B64-D841-974D-E9B5F2F513F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246149" y="5078586"/>
                  <a:ext cx="25380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1C5D955-E8F1-A64F-96D1-A6DABAA5F478}"/>
                    </a:ext>
                  </a:extLst>
                </p14:cNvPr>
                <p14:cNvContentPartPr/>
                <p14:nvPr/>
              </p14:nvContentPartPr>
              <p14:xfrm>
                <a:off x="9157949" y="5285946"/>
                <a:ext cx="264600" cy="6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1C5D955-E8F1-A64F-96D1-A6DABAA5F47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139949" y="5267946"/>
                  <a:ext cx="3002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BADC428-89A7-B242-95A0-6DF6DA594907}"/>
                    </a:ext>
                  </a:extLst>
                </p14:cNvPr>
                <p14:cNvContentPartPr/>
                <p14:nvPr/>
              </p14:nvContentPartPr>
              <p14:xfrm>
                <a:off x="9533789" y="5435346"/>
                <a:ext cx="32760" cy="101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BADC428-89A7-B242-95A0-6DF6DA59490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515789" y="5417706"/>
                  <a:ext cx="684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5D8DF44-4356-C947-BC10-7677FB9FEC01}"/>
                    </a:ext>
                  </a:extLst>
                </p14:cNvPr>
                <p14:cNvContentPartPr/>
                <p14:nvPr/>
              </p14:nvContentPartPr>
              <p14:xfrm>
                <a:off x="9540989" y="5370546"/>
                <a:ext cx="360" cy="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5D8DF44-4356-C947-BC10-7677FB9FEC0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522989" y="535254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B493BE0-020B-D54D-AF21-1B2E25299E55}"/>
                    </a:ext>
                  </a:extLst>
                </p14:cNvPr>
                <p14:cNvContentPartPr/>
                <p14:nvPr/>
              </p14:nvContentPartPr>
              <p14:xfrm>
                <a:off x="9653309" y="5415906"/>
                <a:ext cx="53280" cy="315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B493BE0-020B-D54D-AF21-1B2E25299E5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635669" y="5397906"/>
                  <a:ext cx="8892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286F875-6745-E847-8232-BB3DE4B77215}"/>
                    </a:ext>
                  </a:extLst>
                </p14:cNvPr>
                <p14:cNvContentPartPr/>
                <p14:nvPr/>
              </p14:nvContentPartPr>
              <p14:xfrm>
                <a:off x="9655109" y="5335626"/>
                <a:ext cx="360" cy="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286F875-6745-E847-8232-BB3DE4B7721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637469" y="531798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F820B9F-FBAA-7E4F-9308-AE0E4C190B41}"/>
                    </a:ext>
                  </a:extLst>
                </p14:cNvPr>
                <p14:cNvContentPartPr/>
                <p14:nvPr/>
              </p14:nvContentPartPr>
              <p14:xfrm>
                <a:off x="9162629" y="6028626"/>
                <a:ext cx="48240" cy="159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F820B9F-FBAA-7E4F-9308-AE0E4C190B4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144629" y="6010626"/>
                  <a:ext cx="838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75DF420-3C24-264A-A424-4ED4B04660DA}"/>
                    </a:ext>
                  </a:extLst>
                </p14:cNvPr>
                <p14:cNvContentPartPr/>
                <p14:nvPr/>
              </p14:nvContentPartPr>
              <p14:xfrm>
                <a:off x="9284309" y="6459546"/>
                <a:ext cx="360" cy="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75DF420-3C24-264A-A424-4ED4B04660D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266309" y="644190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C5F487A-1A95-DF47-BE09-685223D593FA}"/>
                    </a:ext>
                  </a:extLst>
                </p14:cNvPr>
                <p14:cNvContentPartPr/>
                <p14:nvPr/>
              </p14:nvContentPartPr>
              <p14:xfrm>
                <a:off x="9035549" y="6001266"/>
                <a:ext cx="565560" cy="103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C5F487A-1A95-DF47-BE09-685223D593F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017909" y="5983266"/>
                  <a:ext cx="6012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A4EFDF4-2CC1-124B-B6B2-B38C30A409B1}"/>
                    </a:ext>
                  </a:extLst>
                </p14:cNvPr>
                <p14:cNvContentPartPr/>
                <p14:nvPr/>
              </p14:nvContentPartPr>
              <p14:xfrm>
                <a:off x="9445589" y="6257226"/>
                <a:ext cx="129240" cy="110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A4EFDF4-2CC1-124B-B6B2-B38C30A409B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427589" y="6239226"/>
                  <a:ext cx="1648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975E368-F1FB-7144-B499-A6A499A1FF49}"/>
                    </a:ext>
                  </a:extLst>
                </p14:cNvPr>
                <p14:cNvContentPartPr/>
                <p14:nvPr/>
              </p14:nvContentPartPr>
              <p14:xfrm>
                <a:off x="9644309" y="6269106"/>
                <a:ext cx="95400" cy="114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975E368-F1FB-7144-B499-A6A499A1FF4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626669" y="6251106"/>
                  <a:ext cx="1310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4438FE9-5BD6-E542-9810-2702558C939C}"/>
                    </a:ext>
                  </a:extLst>
                </p14:cNvPr>
                <p14:cNvContentPartPr/>
                <p14:nvPr/>
              </p14:nvContentPartPr>
              <p14:xfrm>
                <a:off x="9738629" y="6327786"/>
                <a:ext cx="230760" cy="340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4438FE9-5BD6-E542-9810-2702558C939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720989" y="6310146"/>
                  <a:ext cx="26640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7725BBD-A90A-984C-ABD8-F6A5585AB9CE}"/>
                    </a:ext>
                  </a:extLst>
                </p14:cNvPr>
                <p14:cNvContentPartPr/>
                <p14:nvPr/>
              </p14:nvContentPartPr>
              <p14:xfrm>
                <a:off x="9922589" y="6138786"/>
                <a:ext cx="360" cy="68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7725BBD-A90A-984C-ABD8-F6A5585AB9C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904589" y="6120786"/>
                  <a:ext cx="360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F952703-EC5E-0C40-A415-775034A2C5E8}"/>
                    </a:ext>
                  </a:extLst>
                </p14:cNvPr>
                <p14:cNvContentPartPr/>
                <p14:nvPr/>
              </p14:nvContentPartPr>
              <p14:xfrm>
                <a:off x="9922589" y="6206466"/>
                <a:ext cx="3600" cy="3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F952703-EC5E-0C40-A415-775034A2C5E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904589" y="6188826"/>
                  <a:ext cx="392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A85B498-1756-734A-B2D6-DFA9054305FA}"/>
                    </a:ext>
                  </a:extLst>
                </p14:cNvPr>
                <p14:cNvContentPartPr/>
                <p14:nvPr/>
              </p14:nvContentPartPr>
              <p14:xfrm>
                <a:off x="8573309" y="5877426"/>
                <a:ext cx="70560" cy="3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A85B498-1756-734A-B2D6-DFA9054305F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55309" y="5859786"/>
                  <a:ext cx="1062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C46AFA5-45B7-974F-8BC2-7CD5BCFE9E33}"/>
                    </a:ext>
                  </a:extLst>
                </p14:cNvPr>
                <p14:cNvContentPartPr/>
                <p14:nvPr/>
              </p14:nvContentPartPr>
              <p14:xfrm>
                <a:off x="8527949" y="5833146"/>
                <a:ext cx="169560" cy="212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C46AFA5-45B7-974F-8BC2-7CD5BCFE9E3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509949" y="5815146"/>
                  <a:ext cx="2052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9FE4336-CF23-D748-8228-208123192339}"/>
                    </a:ext>
                  </a:extLst>
                </p14:cNvPr>
                <p14:cNvContentPartPr/>
                <p14:nvPr/>
              </p14:nvContentPartPr>
              <p14:xfrm>
                <a:off x="8236349" y="5736666"/>
                <a:ext cx="253080" cy="3247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9FE4336-CF23-D748-8228-20812319233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218709" y="5718666"/>
                  <a:ext cx="2887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8770A95-6D9A-3D45-9CC1-92960D9FBA57}"/>
                    </a:ext>
                  </a:extLst>
                </p14:cNvPr>
                <p14:cNvContentPartPr/>
                <p14:nvPr/>
              </p14:nvContentPartPr>
              <p14:xfrm>
                <a:off x="8283509" y="4879506"/>
                <a:ext cx="2142000" cy="18705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8770A95-6D9A-3D45-9CC1-92960D9FBA5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265869" y="4861506"/>
                  <a:ext cx="2177640" cy="190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FB5B3AC-E42A-4149-94BA-D1284D10D5C6}"/>
              </a:ext>
            </a:extLst>
          </p:cNvPr>
          <p:cNvGrpSpPr/>
          <p:nvPr/>
        </p:nvGrpSpPr>
        <p:grpSpPr>
          <a:xfrm>
            <a:off x="6472709" y="217506"/>
            <a:ext cx="906480" cy="533160"/>
            <a:chOff x="6472709" y="217506"/>
            <a:chExt cx="906480" cy="53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36068B2-B9B3-F447-9A5E-447ED6D72360}"/>
                    </a:ext>
                  </a:extLst>
                </p14:cNvPr>
                <p14:cNvContentPartPr/>
                <p14:nvPr/>
              </p14:nvContentPartPr>
              <p14:xfrm>
                <a:off x="6548309" y="217506"/>
                <a:ext cx="167040" cy="296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36068B2-B9B3-F447-9A5E-447ED6D7236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530669" y="199506"/>
                  <a:ext cx="20268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83075A6-0239-FB40-9786-CCA102CDA7BA}"/>
                    </a:ext>
                  </a:extLst>
                </p14:cNvPr>
                <p14:cNvContentPartPr/>
                <p14:nvPr/>
              </p14:nvContentPartPr>
              <p14:xfrm>
                <a:off x="6472709" y="565986"/>
                <a:ext cx="367560" cy="295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83075A6-0239-FB40-9786-CCA102CDA7B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454709" y="548346"/>
                  <a:ext cx="4032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813944B-37F3-A341-BA2E-0D3B18AADFC2}"/>
                    </a:ext>
                  </a:extLst>
                </p14:cNvPr>
                <p14:cNvContentPartPr/>
                <p14:nvPr/>
              </p14:nvContentPartPr>
              <p14:xfrm>
                <a:off x="6864389" y="343506"/>
                <a:ext cx="169920" cy="1350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813944B-37F3-A341-BA2E-0D3B18AADFC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846389" y="325506"/>
                  <a:ext cx="2055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73BE9C3-15ED-BD4A-B949-0CA2CC6FAE01}"/>
                    </a:ext>
                  </a:extLst>
                </p14:cNvPr>
                <p14:cNvContentPartPr/>
                <p14:nvPr/>
              </p14:nvContentPartPr>
              <p14:xfrm>
                <a:off x="7120709" y="356826"/>
                <a:ext cx="91800" cy="1472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73BE9C3-15ED-BD4A-B949-0CA2CC6FAE0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103069" y="338826"/>
                  <a:ext cx="1274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B7CACB7-4CC1-7041-B790-A4DFA6277BAA}"/>
                    </a:ext>
                  </a:extLst>
                </p14:cNvPr>
                <p14:cNvContentPartPr/>
                <p14:nvPr/>
              </p14:nvContentPartPr>
              <p14:xfrm>
                <a:off x="7279829" y="385626"/>
                <a:ext cx="99360" cy="3650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B7CACB7-4CC1-7041-B790-A4DFA6277BA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261829" y="367626"/>
                  <a:ext cx="135000" cy="40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A6842293-7D7B-3A47-BDAA-96CDEE350484}"/>
                  </a:ext>
                </a:extLst>
              </p14:cNvPr>
              <p14:cNvContentPartPr/>
              <p14:nvPr/>
            </p14:nvContentPartPr>
            <p14:xfrm>
              <a:off x="1784069" y="1741026"/>
              <a:ext cx="673200" cy="360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A6842293-7D7B-3A47-BDAA-96CDEE350484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766429" y="1723026"/>
                <a:ext cx="708840" cy="3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0FDE517-4495-5349-9560-A8FB9A74CBB0}"/>
              </a:ext>
            </a:extLst>
          </p:cNvPr>
          <p:cNvGrpSpPr/>
          <p:nvPr/>
        </p:nvGrpSpPr>
        <p:grpSpPr>
          <a:xfrm>
            <a:off x="251189" y="2365986"/>
            <a:ext cx="3886200" cy="2300040"/>
            <a:chOff x="251189" y="2365986"/>
            <a:chExt cx="3886200" cy="230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AB491F8-8DF9-A549-A5B9-CABD731E303F}"/>
                    </a:ext>
                  </a:extLst>
                </p14:cNvPr>
                <p14:cNvContentPartPr/>
                <p14:nvPr/>
              </p14:nvContentPartPr>
              <p14:xfrm>
                <a:off x="283229" y="2365986"/>
                <a:ext cx="95760" cy="4096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AB491F8-8DF9-A549-A5B9-CABD731E303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65229" y="2348346"/>
                  <a:ext cx="13140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8B1E7A2-EEDC-5641-B73C-CB6780015EED}"/>
                    </a:ext>
                  </a:extLst>
                </p14:cNvPr>
                <p14:cNvContentPartPr/>
                <p14:nvPr/>
              </p14:nvContentPartPr>
              <p14:xfrm>
                <a:off x="251189" y="2691426"/>
                <a:ext cx="96480" cy="50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8B1E7A2-EEDC-5641-B73C-CB6780015EE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33189" y="2673426"/>
                  <a:ext cx="1321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5921C9D-8CED-DC44-BF89-FE133C615C4C}"/>
                    </a:ext>
                  </a:extLst>
                </p14:cNvPr>
                <p14:cNvContentPartPr/>
                <p14:nvPr/>
              </p14:nvContentPartPr>
              <p14:xfrm>
                <a:off x="397349" y="2696106"/>
                <a:ext cx="360" cy="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5921C9D-8CED-DC44-BF89-FE133C615C4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79349" y="267846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BE09E12-E295-6B41-9F2B-FD6C88052352}"/>
                    </a:ext>
                  </a:extLst>
                </p14:cNvPr>
                <p14:cNvContentPartPr/>
                <p14:nvPr/>
              </p14:nvContentPartPr>
              <p14:xfrm>
                <a:off x="466469" y="2596026"/>
                <a:ext cx="82080" cy="2804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BE09E12-E295-6B41-9F2B-FD6C8805235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48469" y="2578026"/>
                  <a:ext cx="1177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8E9B3EE-2718-374A-B444-BFF18AC0B53E}"/>
                    </a:ext>
                  </a:extLst>
                </p14:cNvPr>
                <p14:cNvContentPartPr/>
                <p14:nvPr/>
              </p14:nvContentPartPr>
              <p14:xfrm>
                <a:off x="559349" y="2689626"/>
                <a:ext cx="110880" cy="867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8E9B3EE-2718-374A-B444-BFF18AC0B53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41349" y="2671986"/>
                  <a:ext cx="1465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AB0355F-8917-9643-B6A5-118C1F4A6245}"/>
                    </a:ext>
                  </a:extLst>
                </p14:cNvPr>
                <p14:cNvContentPartPr/>
                <p14:nvPr/>
              </p14:nvContentPartPr>
              <p14:xfrm>
                <a:off x="635669" y="2678466"/>
                <a:ext cx="26280" cy="961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AB0355F-8917-9643-B6A5-118C1F4A624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18029" y="2660466"/>
                  <a:ext cx="619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AD9CFAB-D609-0948-A557-DF9A22DD5AE1}"/>
                    </a:ext>
                  </a:extLst>
                </p14:cNvPr>
                <p14:cNvContentPartPr/>
                <p14:nvPr/>
              </p14:nvContentPartPr>
              <p14:xfrm>
                <a:off x="697589" y="2608266"/>
                <a:ext cx="85680" cy="3006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AD9CFAB-D609-0948-A557-DF9A22DD5AE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79949" y="2590626"/>
                  <a:ext cx="1213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0621C70-B054-1B4C-B8A7-4096A4488347}"/>
                    </a:ext>
                  </a:extLst>
                </p14:cNvPr>
                <p14:cNvContentPartPr/>
                <p14:nvPr/>
              </p14:nvContentPartPr>
              <p14:xfrm>
                <a:off x="867149" y="2764146"/>
                <a:ext cx="128160" cy="50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0621C70-B054-1B4C-B8A7-4096A448834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49509" y="2746146"/>
                  <a:ext cx="1638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27A6CED-6CC0-D64A-8916-AE89C8D66E38}"/>
                    </a:ext>
                  </a:extLst>
                </p14:cNvPr>
                <p14:cNvContentPartPr/>
                <p14:nvPr/>
              </p14:nvContentPartPr>
              <p14:xfrm>
                <a:off x="878669" y="2693946"/>
                <a:ext cx="179280" cy="180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27A6CED-6CC0-D64A-8916-AE89C8D66E3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61029" y="2676306"/>
                  <a:ext cx="2149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001073C-6284-6343-B3DC-3A3A9AB8FC06}"/>
                    </a:ext>
                  </a:extLst>
                </p14:cNvPr>
                <p14:cNvContentPartPr/>
                <p14:nvPr/>
              </p14:nvContentPartPr>
              <p14:xfrm>
                <a:off x="1155509" y="2482986"/>
                <a:ext cx="292320" cy="4705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001073C-6284-6343-B3DC-3A3A9AB8FC0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37869" y="2465346"/>
                  <a:ext cx="32796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0657808-5306-5348-8433-FD887B0C7329}"/>
                    </a:ext>
                  </a:extLst>
                </p14:cNvPr>
                <p14:cNvContentPartPr/>
                <p14:nvPr/>
              </p14:nvContentPartPr>
              <p14:xfrm>
                <a:off x="1501829" y="2554626"/>
                <a:ext cx="204840" cy="2977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0657808-5306-5348-8433-FD887B0C732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483829" y="2536626"/>
                  <a:ext cx="24048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D4FC70C-E435-F24D-BDDF-38EAF158EEAB}"/>
                    </a:ext>
                  </a:extLst>
                </p14:cNvPr>
                <p14:cNvContentPartPr/>
                <p14:nvPr/>
              </p14:nvContentPartPr>
              <p14:xfrm>
                <a:off x="1824389" y="2542026"/>
                <a:ext cx="203040" cy="1886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D4FC70C-E435-F24D-BDDF-38EAF158EEA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806749" y="2524386"/>
                  <a:ext cx="2386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2067552-5D07-0A4D-B5FF-A053F81DB6CE}"/>
                    </a:ext>
                  </a:extLst>
                </p14:cNvPr>
                <p14:cNvContentPartPr/>
                <p14:nvPr/>
              </p14:nvContentPartPr>
              <p14:xfrm>
                <a:off x="2064509" y="2572266"/>
                <a:ext cx="104040" cy="4125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2067552-5D07-0A4D-B5FF-A053F81DB6C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46869" y="2554266"/>
                  <a:ext cx="13968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9228130-1D25-2D4F-8395-A5F59F8C8813}"/>
                    </a:ext>
                  </a:extLst>
                </p14:cNvPr>
                <p14:cNvContentPartPr/>
                <p14:nvPr/>
              </p14:nvContentPartPr>
              <p14:xfrm>
                <a:off x="2203109" y="2707266"/>
                <a:ext cx="137160" cy="1551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9228130-1D25-2D4F-8395-A5F59F8C881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185109" y="2689266"/>
                  <a:ext cx="1728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3BB603F-1375-9F4E-BFA6-81624397619F}"/>
                    </a:ext>
                  </a:extLst>
                </p14:cNvPr>
                <p14:cNvContentPartPr/>
                <p14:nvPr/>
              </p14:nvContentPartPr>
              <p14:xfrm>
                <a:off x="2229389" y="2749746"/>
                <a:ext cx="75960" cy="2343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3BB603F-1375-9F4E-BFA6-81624397619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211749" y="2731746"/>
                  <a:ext cx="1116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4879B2F-596A-EA44-8A41-879A9A77CCC7}"/>
                    </a:ext>
                  </a:extLst>
                </p14:cNvPr>
                <p14:cNvContentPartPr/>
                <p14:nvPr/>
              </p14:nvContentPartPr>
              <p14:xfrm>
                <a:off x="2390669" y="2567946"/>
                <a:ext cx="86760" cy="4010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4879B2F-596A-EA44-8A41-879A9A77CCC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372669" y="2550306"/>
                  <a:ext cx="12240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3F43A5C-2EB8-664D-BF28-DCA4EC9EAADC}"/>
                    </a:ext>
                  </a:extLst>
                </p14:cNvPr>
                <p14:cNvContentPartPr/>
                <p14:nvPr/>
              </p14:nvContentPartPr>
              <p14:xfrm>
                <a:off x="1644749" y="2957466"/>
                <a:ext cx="21600" cy="1900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3F43A5C-2EB8-664D-BF28-DCA4EC9EAAD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626749" y="2939826"/>
                  <a:ext cx="572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B30909E-808A-B740-B6C8-8ADCFB2BF0F6}"/>
                    </a:ext>
                  </a:extLst>
                </p14:cNvPr>
                <p14:cNvContentPartPr/>
                <p14:nvPr/>
              </p14:nvContentPartPr>
              <p14:xfrm>
                <a:off x="1685429" y="2941626"/>
                <a:ext cx="127080" cy="2502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B30909E-808A-B740-B6C8-8ADCFB2BF0F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667429" y="2923626"/>
                  <a:ext cx="1627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7B1F687-005B-F941-83E1-F6E9DDCF5C3E}"/>
                    </a:ext>
                  </a:extLst>
                </p14:cNvPr>
                <p14:cNvContentPartPr/>
                <p14:nvPr/>
              </p14:nvContentPartPr>
              <p14:xfrm>
                <a:off x="2618909" y="2724906"/>
                <a:ext cx="85320" cy="1173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7B1F687-005B-F941-83E1-F6E9DDCF5C3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601269" y="2707266"/>
                  <a:ext cx="1209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84F3060-9752-F044-B15C-D02CBFE4C816}"/>
                    </a:ext>
                  </a:extLst>
                </p14:cNvPr>
                <p14:cNvContentPartPr/>
                <p14:nvPr/>
              </p14:nvContentPartPr>
              <p14:xfrm>
                <a:off x="2863349" y="2465706"/>
                <a:ext cx="362880" cy="5119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84F3060-9752-F044-B15C-D02CBFE4C81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845709" y="2448066"/>
                  <a:ext cx="39852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4F92008-548D-0542-BA3B-668C96C811D3}"/>
                    </a:ext>
                  </a:extLst>
                </p14:cNvPr>
                <p14:cNvContentPartPr/>
                <p14:nvPr/>
              </p14:nvContentPartPr>
              <p14:xfrm>
                <a:off x="3212189" y="2575146"/>
                <a:ext cx="186840" cy="3038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4F92008-548D-0542-BA3B-668C96C811D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194549" y="2557146"/>
                  <a:ext cx="22248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3A593D8-600D-B24F-9521-60FB9359A9D6}"/>
                    </a:ext>
                  </a:extLst>
                </p14:cNvPr>
                <p14:cNvContentPartPr/>
                <p14:nvPr/>
              </p14:nvContentPartPr>
              <p14:xfrm>
                <a:off x="3494429" y="2604306"/>
                <a:ext cx="127080" cy="3031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3A593D8-600D-B24F-9521-60FB9359A9D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476789" y="2586666"/>
                  <a:ext cx="1627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AF555BE-AAB4-5F4A-8E4C-8037100FD5B1}"/>
                    </a:ext>
                  </a:extLst>
                </p14:cNvPr>
                <p14:cNvContentPartPr/>
                <p14:nvPr/>
              </p14:nvContentPartPr>
              <p14:xfrm>
                <a:off x="3626189" y="2707626"/>
                <a:ext cx="137880" cy="1148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AF555BE-AAB4-5F4A-8E4C-8037100FD5B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608189" y="2689986"/>
                  <a:ext cx="1735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9E2B905-EBD4-874B-90E1-16CB2A9668DC}"/>
                    </a:ext>
                  </a:extLst>
                </p14:cNvPr>
                <p14:cNvContentPartPr/>
                <p14:nvPr/>
              </p14:nvContentPartPr>
              <p14:xfrm>
                <a:off x="3735629" y="2704746"/>
                <a:ext cx="11880" cy="1180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9E2B905-EBD4-874B-90E1-16CB2A9668D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717989" y="2687106"/>
                  <a:ext cx="475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29E12DB-FA9F-A641-8F1B-AA8B7AF0A535}"/>
                    </a:ext>
                  </a:extLst>
                </p14:cNvPr>
                <p14:cNvContentPartPr/>
                <p14:nvPr/>
              </p14:nvContentPartPr>
              <p14:xfrm>
                <a:off x="3765869" y="2569746"/>
                <a:ext cx="113400" cy="2750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29E12DB-FA9F-A641-8F1B-AA8B7AF0A53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747869" y="2552106"/>
                  <a:ext cx="1490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8F17085-99AA-3B44-9A77-252C4534CFB1}"/>
                    </a:ext>
                  </a:extLst>
                </p14:cNvPr>
                <p14:cNvContentPartPr/>
                <p14:nvPr/>
              </p14:nvContentPartPr>
              <p14:xfrm>
                <a:off x="3967469" y="2516466"/>
                <a:ext cx="169920" cy="4539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8F17085-99AA-3B44-9A77-252C4534CFB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949829" y="2498466"/>
                  <a:ext cx="20556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0D3F9A8-B472-9940-8571-2EFE0E49DA22}"/>
                    </a:ext>
                  </a:extLst>
                </p14:cNvPr>
                <p14:cNvContentPartPr/>
                <p14:nvPr/>
              </p14:nvContentPartPr>
              <p14:xfrm>
                <a:off x="2954789" y="3142506"/>
                <a:ext cx="3600" cy="36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0D3F9A8-B472-9940-8571-2EFE0E49DA2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936789" y="3124866"/>
                  <a:ext cx="392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F35875F-80D0-1343-B27B-D6FAADBF007F}"/>
                    </a:ext>
                  </a:extLst>
                </p14:cNvPr>
                <p14:cNvContentPartPr/>
                <p14:nvPr/>
              </p14:nvContentPartPr>
              <p14:xfrm>
                <a:off x="2951549" y="3108306"/>
                <a:ext cx="26640" cy="2080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F35875F-80D0-1343-B27B-D6FAADBF007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933549" y="3090306"/>
                  <a:ext cx="622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8CE8C2C-78F4-B54C-AFCC-9EED7922A734}"/>
                    </a:ext>
                  </a:extLst>
                </p14:cNvPr>
                <p14:cNvContentPartPr/>
                <p14:nvPr/>
              </p14:nvContentPartPr>
              <p14:xfrm>
                <a:off x="2986829" y="3093546"/>
                <a:ext cx="129240" cy="687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8CE8C2C-78F4-B54C-AFCC-9EED7922A73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968829" y="3075906"/>
                  <a:ext cx="1648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BBBB390-A509-B34D-AFC6-60E7480FAE46}"/>
                    </a:ext>
                  </a:extLst>
                </p14:cNvPr>
                <p14:cNvContentPartPr/>
                <p14:nvPr/>
              </p14:nvContentPartPr>
              <p14:xfrm>
                <a:off x="2999789" y="3209466"/>
                <a:ext cx="152280" cy="673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BBBB390-A509-B34D-AFC6-60E7480FAE4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982149" y="3191826"/>
                  <a:ext cx="187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67741E2-C72C-9749-9E12-7780993E62EF}"/>
                    </a:ext>
                  </a:extLst>
                </p14:cNvPr>
                <p14:cNvContentPartPr/>
                <p14:nvPr/>
              </p14:nvContentPartPr>
              <p14:xfrm>
                <a:off x="607589" y="2941626"/>
                <a:ext cx="275040" cy="7786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67741E2-C72C-9749-9E12-7780993E62E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89589" y="2923626"/>
                  <a:ext cx="310680" cy="81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6E9EEA7-13D0-7D49-87EC-2A5E3825BFA3}"/>
                    </a:ext>
                  </a:extLst>
                </p14:cNvPr>
                <p14:cNvContentPartPr/>
                <p14:nvPr/>
              </p14:nvContentPartPr>
              <p14:xfrm>
                <a:off x="340829" y="3906066"/>
                <a:ext cx="128880" cy="5101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6E9EEA7-13D0-7D49-87EC-2A5E3825BFA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22829" y="3888426"/>
                  <a:ext cx="16452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645B8D1-6B8C-244D-AC95-6708A104958B}"/>
                    </a:ext>
                  </a:extLst>
                </p14:cNvPr>
                <p14:cNvContentPartPr/>
                <p14:nvPr/>
              </p14:nvContentPartPr>
              <p14:xfrm>
                <a:off x="500669" y="4063026"/>
                <a:ext cx="156600" cy="2268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645B8D1-6B8C-244D-AC95-6708A104958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83029" y="4045026"/>
                  <a:ext cx="1922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6F112B6-3194-AE40-8CF0-A30D71A51FB2}"/>
                    </a:ext>
                  </a:extLst>
                </p14:cNvPr>
                <p14:cNvContentPartPr/>
                <p14:nvPr/>
              </p14:nvContentPartPr>
              <p14:xfrm>
                <a:off x="544589" y="4024866"/>
                <a:ext cx="93960" cy="2077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6F112B6-3194-AE40-8CF0-A30D71A51FB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26949" y="4006866"/>
                  <a:ext cx="1296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15A3334-966A-3A46-8779-D1831BCE6F0B}"/>
                    </a:ext>
                  </a:extLst>
                </p14:cNvPr>
                <p14:cNvContentPartPr/>
                <p14:nvPr/>
              </p14:nvContentPartPr>
              <p14:xfrm>
                <a:off x="742229" y="4176426"/>
                <a:ext cx="10080" cy="1645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15A3334-966A-3A46-8779-D1831BCE6F0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24589" y="4158786"/>
                  <a:ext cx="457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5697269-369C-F54B-A0BE-ABEA8E6DDB38}"/>
                    </a:ext>
                  </a:extLst>
                </p14:cNvPr>
                <p14:cNvContentPartPr/>
                <p14:nvPr/>
              </p14:nvContentPartPr>
              <p14:xfrm>
                <a:off x="850949" y="4175346"/>
                <a:ext cx="448920" cy="165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5697269-369C-F54B-A0BE-ABEA8E6DDB3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32949" y="4157706"/>
                  <a:ext cx="4845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0097A9F-6693-4B45-A00B-FEF32D2BB148}"/>
                    </a:ext>
                  </a:extLst>
                </p14:cNvPr>
                <p14:cNvContentPartPr/>
                <p14:nvPr/>
              </p14:nvContentPartPr>
              <p14:xfrm>
                <a:off x="1305989" y="4001106"/>
                <a:ext cx="211680" cy="1702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0097A9F-6693-4B45-A00B-FEF32D2BB14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288349" y="3983466"/>
                  <a:ext cx="2473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F91E8E6-E0E5-6146-AF39-5F23D229ADD8}"/>
                    </a:ext>
                  </a:extLst>
                </p14:cNvPr>
                <p14:cNvContentPartPr/>
                <p14:nvPr/>
              </p14:nvContentPartPr>
              <p14:xfrm>
                <a:off x="1408589" y="3971946"/>
                <a:ext cx="53280" cy="3049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F91E8E6-E0E5-6146-AF39-5F23D229ADD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390589" y="3954306"/>
                  <a:ext cx="889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D9963C0-20FD-174B-A8E4-6FFCAF743401}"/>
                    </a:ext>
                  </a:extLst>
                </p14:cNvPr>
                <p14:cNvContentPartPr/>
                <p14:nvPr/>
              </p14:nvContentPartPr>
              <p14:xfrm>
                <a:off x="1606949" y="4146906"/>
                <a:ext cx="31320" cy="2260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D9963C0-20FD-174B-A8E4-6FFCAF74340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588949" y="4128906"/>
                  <a:ext cx="669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7DC6D5F-47E6-DC40-BB9F-E748C86DE1AF}"/>
                    </a:ext>
                  </a:extLst>
                </p14:cNvPr>
                <p14:cNvContentPartPr/>
                <p14:nvPr/>
              </p14:nvContentPartPr>
              <p14:xfrm>
                <a:off x="1758869" y="4182906"/>
                <a:ext cx="109080" cy="2106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7DC6D5F-47E6-DC40-BB9F-E748C86DE1A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741229" y="4165266"/>
                  <a:ext cx="1447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BC12C3F-5A13-C84E-92C0-2B8FD2A68F52}"/>
                    </a:ext>
                  </a:extLst>
                </p14:cNvPr>
                <p14:cNvContentPartPr/>
                <p14:nvPr/>
              </p14:nvContentPartPr>
              <p14:xfrm>
                <a:off x="1884149" y="4210266"/>
                <a:ext cx="115560" cy="2966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BC12C3F-5A13-C84E-92C0-2B8FD2A68F5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866509" y="4192626"/>
                  <a:ext cx="1512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2418C29-702F-E540-AC0F-DE2001038157}"/>
                    </a:ext>
                  </a:extLst>
                </p14:cNvPr>
                <p14:cNvContentPartPr/>
                <p14:nvPr/>
              </p14:nvContentPartPr>
              <p14:xfrm>
                <a:off x="1894589" y="3844146"/>
                <a:ext cx="412200" cy="7707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2418C29-702F-E540-AC0F-DE200103815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876589" y="3826146"/>
                  <a:ext cx="447840" cy="80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D8636CA-3A40-D840-B103-381BB500732B}"/>
                    </a:ext>
                  </a:extLst>
                </p14:cNvPr>
                <p14:cNvContentPartPr/>
                <p14:nvPr/>
              </p14:nvContentPartPr>
              <p14:xfrm>
                <a:off x="1518029" y="4613826"/>
                <a:ext cx="546840" cy="522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D8636CA-3A40-D840-B103-381BB500732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500389" y="4595826"/>
                  <a:ext cx="582480" cy="8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3547D61-91BA-CC4A-B2A8-4A8E6942EAE5}"/>
              </a:ext>
            </a:extLst>
          </p:cNvPr>
          <p:cNvGrpSpPr/>
          <p:nvPr/>
        </p:nvGrpSpPr>
        <p:grpSpPr>
          <a:xfrm>
            <a:off x="1294829" y="5137986"/>
            <a:ext cx="991800" cy="456120"/>
            <a:chOff x="1294829" y="5137986"/>
            <a:chExt cx="991800" cy="45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77ED8D6-5D32-904D-99CF-2F729C824DB8}"/>
                    </a:ext>
                  </a:extLst>
                </p14:cNvPr>
                <p14:cNvContentPartPr/>
                <p14:nvPr/>
              </p14:nvContentPartPr>
              <p14:xfrm>
                <a:off x="1294829" y="5260386"/>
                <a:ext cx="56520" cy="3337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77ED8D6-5D32-904D-99CF-2F729C824DB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276829" y="5242386"/>
                  <a:ext cx="9216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49A0494-FB48-E34B-83F2-A6E4D242092F}"/>
                    </a:ext>
                  </a:extLst>
                </p14:cNvPr>
                <p14:cNvContentPartPr/>
                <p14:nvPr/>
              </p14:nvContentPartPr>
              <p14:xfrm>
                <a:off x="1439549" y="5217906"/>
                <a:ext cx="146520" cy="3535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49A0494-FB48-E34B-83F2-A6E4D242092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421909" y="5199906"/>
                  <a:ext cx="18216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169349D-624B-704F-B9B8-D78243599E17}"/>
                    </a:ext>
                  </a:extLst>
                </p14:cNvPr>
                <p14:cNvContentPartPr/>
                <p14:nvPr/>
              </p14:nvContentPartPr>
              <p14:xfrm>
                <a:off x="1664909" y="5192346"/>
                <a:ext cx="264240" cy="4017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169349D-624B-704F-B9B8-D78243599E1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646909" y="5174706"/>
                  <a:ext cx="29988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4817BEA-B594-E94D-8A4D-69B445A569AC}"/>
                    </a:ext>
                  </a:extLst>
                </p14:cNvPr>
                <p14:cNvContentPartPr/>
                <p14:nvPr/>
              </p14:nvContentPartPr>
              <p14:xfrm>
                <a:off x="1946069" y="5137986"/>
                <a:ext cx="196920" cy="3862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4817BEA-B594-E94D-8A4D-69B445A569A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928069" y="5120346"/>
                  <a:ext cx="23256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5358665-7614-9B41-9E4D-60B5B4CBB55E}"/>
                    </a:ext>
                  </a:extLst>
                </p14:cNvPr>
                <p14:cNvContentPartPr/>
                <p14:nvPr/>
              </p14:nvContentPartPr>
              <p14:xfrm>
                <a:off x="2182229" y="5165706"/>
                <a:ext cx="104400" cy="3884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5358665-7614-9B41-9E4D-60B5B4CBB55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164589" y="5147706"/>
                  <a:ext cx="140040" cy="424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13638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Hirad Assimi</dc:creator>
  <cp:lastModifiedBy>Hirad Assimi</cp:lastModifiedBy>
  <cp:revision>4</cp:revision>
  <dcterms:created xsi:type="dcterms:W3CDTF">2020-08-15T13:12:54Z</dcterms:created>
  <dcterms:modified xsi:type="dcterms:W3CDTF">2020-08-15T13:50:28Z</dcterms:modified>
</cp:coreProperties>
</file>