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cc5d593fd_2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cc5d593fd_2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c8be03b54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c8be03b54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c8be03b54_0_2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c8be03b54_0_2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c8be03b54_0_2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c8be03b54_0_2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c8be03b54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c8be03b54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c8be03b5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c8be03b5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c8be03b54_0_2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c8be03b54_0_2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c8be03b54_0_2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c8be03b54_0_2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c8be03b54_0_2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c8be03b54_0_2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01 Application: Milestones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93625" y="3853675"/>
            <a:ext cx="3461100" cy="634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By: Jocelyn Guzman, Edel Jhon Cenario, Ansel Ngai, Miroslav Stavrev, Hira Afzal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the future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Filters and Search bar in View Post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Profile pages for Providers and Parents / Kids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Chat feature between Providers and Parents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Payment options within the 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Calendar for Scheduled Appointments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Dedicated page for each Listings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052550" y="1496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Parents want the best for their kids, most of the time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kids are young their brains are like sponges so why not get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Prepared for adulthood but all so provide them with fun </a:t>
            </a:r>
            <a:r>
              <a:rPr lang="en"/>
              <a:t>activities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 someone you trust is hard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Service Providers are constantly looking for work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Independent</a:t>
            </a:r>
            <a:r>
              <a:rPr lang="en"/>
              <a:t> babysitters, instructors, tutors etc. are </a:t>
            </a:r>
            <a:r>
              <a:rPr lang="en"/>
              <a:t>constantly</a:t>
            </a:r>
            <a:r>
              <a:rPr lang="en"/>
              <a:t> looking for more clients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do not have resources to  for advertising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are here to help both parties </a:t>
            </a:r>
            <a:endParaRPr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Overview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900" y="230725"/>
            <a:ext cx="2803525" cy="28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Specifications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993925" y="1307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Server/Platform provider: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Google Cloud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Software Stack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server-side language </a:t>
            </a:r>
            <a:endParaRPr sz="13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JavaScript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Database: </a:t>
            </a:r>
            <a:endParaRPr sz="1400"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MongoDB 5.0.6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For Web Application Framework</a:t>
            </a:r>
            <a:endParaRPr sz="1400"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Express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For front-end technology</a:t>
            </a:r>
            <a:endParaRPr sz="1400"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React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Reasoning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94200" y="1411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None of us had used the full MERN Stack before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Common Stack that’s worth knowing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MongoDB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Allowed us to test different database interactions on the fly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Made the project much easier to modify on the fly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MongoDB Compass allows for very easy database </a:t>
            </a:r>
            <a:r>
              <a:rPr lang="en" sz="1300"/>
              <a:t>monitoring</a:t>
            </a:r>
            <a:r>
              <a:rPr lang="en" sz="1300"/>
              <a:t> and modification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Cloud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Available options and console were easier to use and faster than AWS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Trial credit allowed for more experimentation without worrying about charges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099650" y="1400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UX is intuitive and looks very nice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 unnecessary clutter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Flexibility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Easy to add new features and update old ones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Nothing needs to be completely reworked to change features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NoSQL allows for updating documents with new information, protecting older ones from becoming </a:t>
            </a:r>
            <a:r>
              <a:rPr lang="en" sz="1300"/>
              <a:t>obsolete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052550" y="1390550"/>
            <a:ext cx="7038900" cy="3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Deployment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Lack of experience, none of has had successfully </a:t>
            </a:r>
            <a:r>
              <a:rPr lang="en" sz="1300"/>
              <a:t>deployed</a:t>
            </a:r>
            <a:r>
              <a:rPr lang="en" sz="1300"/>
              <a:t> a website before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Arguably the biggest issue we encountered was accounts getting flagged for fraud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originally went with AWS, but were hit by surprise charges and very slow VMs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On Gcloud, we encountered similar issues, coupled with instances constantly shutting down.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Any attempts to fix an issue took a long time, as what worked on localhost didn’t necessarily work on Google App Engine, and redeploying takes a long time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 End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Original back end left the class, no one else had significant back end experience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Connecting the database was more difficult than expected and queries were awkward to implement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 &amp; Github Management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0525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Organization was key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Working in multiple </a:t>
            </a:r>
            <a:r>
              <a:rPr lang="en"/>
              <a:t>branches</a:t>
            </a:r>
            <a:endParaRPr/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feature, dev, and main</a:t>
            </a:r>
            <a:endParaRPr/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Helped with not breaking the main branch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Git commits</a:t>
            </a:r>
            <a:endParaRPr/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Relevant comments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Clear communication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556650" y="1307850"/>
            <a:ext cx="8520600" cy="3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Pull request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Vital part of </a:t>
            </a:r>
            <a:r>
              <a:rPr lang="en"/>
              <a:t>collaborating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Relevant comments from team members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Enforces consistent coding style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Good feedback makes you better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Commenting Code</a:t>
            </a:r>
            <a:endParaRPr/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Readable</a:t>
            </a:r>
            <a:endParaRPr/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Neat</a:t>
            </a:r>
            <a:endParaRPr/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Allows for more quicker feedback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Discord and Voice Chats</a:t>
            </a:r>
            <a:endParaRPr/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Clear c</a:t>
            </a:r>
            <a:r>
              <a:rPr lang="en"/>
              <a:t>ommunication with each 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450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Management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617975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Consistent, frequent meetings (twice a week, every week)</a:t>
            </a:r>
            <a:endParaRPr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Dissolved misconceptions regarding the main goal of the project</a:t>
            </a:r>
            <a:endParaRPr sz="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Allowed for organization of ideas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Reinforced sharing progress…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be on-time with deadlines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</a:t>
            </a:r>
            <a:r>
              <a:rPr lang="en"/>
              <a:t>o realize what could work, what could not work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Team building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Nobody likes working with people they don’t like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Ice breakers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Game nights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Chilling in call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075" y="2650125"/>
            <a:ext cx="2970026" cy="217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