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60"/>
  </p:normalViewPr>
  <p:slideViewPr>
    <p:cSldViewPr snapToGrid="0">
      <p:cViewPr>
        <p:scale>
          <a:sx n="100" d="100"/>
          <a:sy n="100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A58D-70E8-4B08-9451-9F358CC428E3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B3E3-A18E-4146-97DC-C3DD91CDF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39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A58D-70E8-4B08-9451-9F358CC428E3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B3E3-A18E-4146-97DC-C3DD91CDF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A58D-70E8-4B08-9451-9F358CC428E3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B3E3-A18E-4146-97DC-C3DD91CDF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47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A58D-70E8-4B08-9451-9F358CC428E3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B3E3-A18E-4146-97DC-C3DD91CDF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71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A58D-70E8-4B08-9451-9F358CC428E3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B3E3-A18E-4146-97DC-C3DD91CDF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78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A58D-70E8-4B08-9451-9F358CC428E3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B3E3-A18E-4146-97DC-C3DD91CDF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30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A58D-70E8-4B08-9451-9F358CC428E3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B3E3-A18E-4146-97DC-C3DD91CDF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31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A58D-70E8-4B08-9451-9F358CC428E3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B3E3-A18E-4146-97DC-C3DD91CDF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37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A58D-70E8-4B08-9451-9F358CC428E3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B3E3-A18E-4146-97DC-C3DD91CDF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77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A58D-70E8-4B08-9451-9F358CC428E3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B3E3-A18E-4146-97DC-C3DD91CDF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99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A58D-70E8-4B08-9451-9F358CC428E3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B3E3-A18E-4146-97DC-C3DD91CDF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13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9A58D-70E8-4B08-9451-9F358CC428E3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FB3E3-A18E-4146-97DC-C3DD91CDF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638300" y="1304925"/>
            <a:ext cx="187743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interface</a:t>
            </a:r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ISample</a:t>
            </a:r>
            <a:endParaRPr lang="en-US" altLang="ja-JP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X { </a:t>
            </a:r>
            <a:r>
              <a:rPr lang="en-US" altLang="ja-JP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get</a:t>
            </a:r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38300" y="1058704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ライブラリ</a:t>
            </a:r>
            <a:r>
              <a:rPr lang="en-US" altLang="ja-JP" sz="1000" dirty="0" smtClean="0"/>
              <a:t>A (</a:t>
            </a:r>
            <a:r>
              <a:rPr kumimoji="1" lang="ja-JP" altLang="en-US" sz="1000" dirty="0" smtClean="0"/>
              <a:t>作者</a:t>
            </a:r>
            <a:r>
              <a:rPr kumimoji="1" lang="en-US" altLang="ja-JP" sz="1000" dirty="0" smtClean="0"/>
              <a:t>α</a:t>
            </a:r>
            <a:r>
              <a:rPr kumimoji="1" lang="ja-JP" altLang="en-US" sz="1000" dirty="0" smtClean="0"/>
              <a:t>さん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38300" y="2419528"/>
            <a:ext cx="230063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class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Sample1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: </a:t>
            </a:r>
            <a:r>
              <a:rPr lang="en-US" altLang="ja-JP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ISample</a:t>
            </a:r>
            <a:endParaRPr lang="en-US" altLang="ja-JP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X {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get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;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set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38300" y="2173307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ライブラリ</a:t>
            </a:r>
            <a:r>
              <a:rPr lang="en-US" altLang="ja-JP" sz="1000" dirty="0" smtClean="0"/>
              <a:t>B (</a:t>
            </a:r>
            <a:r>
              <a:rPr kumimoji="1" lang="ja-JP" altLang="en-US" sz="1000" dirty="0" smtClean="0"/>
              <a:t>作者</a:t>
            </a:r>
            <a:r>
              <a:rPr kumimoji="1" lang="en-US" altLang="ja-JP" sz="1000" dirty="0" smtClean="0"/>
              <a:t>β</a:t>
            </a:r>
            <a:r>
              <a:rPr kumimoji="1" lang="ja-JP" altLang="en-US" sz="1000" dirty="0" smtClean="0"/>
              <a:t>さん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38300" y="3417154"/>
            <a:ext cx="230063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class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Sample2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: </a:t>
            </a:r>
            <a:r>
              <a:rPr lang="en-US" altLang="ja-JP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ISample</a:t>
            </a:r>
            <a:endParaRPr lang="en-US" altLang="ja-JP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X {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get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Sample2(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x)</a:t>
            </a:r>
          </a:p>
          <a:p>
            <a:r>
              <a:rPr lang="ja-JP" alt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    X = x;</a:t>
            </a:r>
          </a:p>
          <a:p>
            <a:r>
              <a:rPr lang="ja-JP" alt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38300" y="3170933"/>
            <a:ext cx="1343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ライブラリ</a:t>
            </a:r>
            <a:r>
              <a:rPr lang="en-US" altLang="ja-JP" sz="1000" dirty="0" smtClean="0"/>
              <a:t>C</a:t>
            </a:r>
            <a:r>
              <a:rPr lang="ja-JP" altLang="en-US" sz="1000" dirty="0" smtClean="0"/>
              <a:t> </a:t>
            </a:r>
            <a:r>
              <a:rPr lang="en-US" altLang="ja-JP" sz="1000" dirty="0" smtClean="0"/>
              <a:t>(</a:t>
            </a:r>
            <a:r>
              <a:rPr kumimoji="1" lang="ja-JP" altLang="en-US" sz="1000" dirty="0" smtClean="0"/>
              <a:t>作者</a:t>
            </a:r>
            <a:r>
              <a:rPr kumimoji="1" lang="en-US" altLang="ja-JP" sz="1000" dirty="0" smtClean="0"/>
              <a:t>γ</a:t>
            </a:r>
            <a:r>
              <a:rPr kumimoji="1" lang="ja-JP" altLang="en-US" sz="1000" dirty="0" smtClean="0"/>
              <a:t>さん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71975" y="1304925"/>
            <a:ext cx="2794355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class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Program</a:t>
            </a:r>
            <a:endParaRPr lang="en-US" altLang="ja-JP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static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Main()</a:t>
            </a:r>
          </a:p>
          <a:p>
            <a:r>
              <a:rPr lang="ja-JP" alt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    UseX(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new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Sample1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{ X = 10 });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    UseX(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new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Sample2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(10));</a:t>
            </a:r>
          </a:p>
          <a:p>
            <a:r>
              <a:rPr lang="ja-JP" alt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static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UseX(</a:t>
            </a:r>
            <a:r>
              <a:rPr lang="en-US" altLang="ja-JP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ISample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s)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    =&gt; WriteLine(s.X);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371975" y="1058704"/>
            <a:ext cx="1430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アプリ</a:t>
            </a:r>
            <a:r>
              <a:rPr lang="en-US" altLang="ja-JP" sz="1000" dirty="0" smtClean="0"/>
              <a:t>X (</a:t>
            </a:r>
            <a:r>
              <a:rPr kumimoji="1" lang="ja-JP" altLang="en-US" sz="1000" dirty="0" smtClean="0"/>
              <a:t>作者</a:t>
            </a:r>
            <a:r>
              <a:rPr kumimoji="1" lang="en-US" altLang="ja-JP" sz="1000" dirty="0" smtClean="0"/>
              <a:t>χ</a:t>
            </a:r>
            <a:r>
              <a:rPr kumimoji="1" lang="ja-JP" altLang="en-US" sz="1000" dirty="0" smtClean="0"/>
              <a:t>さん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  <p:sp>
        <p:nvSpPr>
          <p:cNvPr id="16" name="四角形吹き出し 15"/>
          <p:cNvSpPr/>
          <p:nvPr/>
        </p:nvSpPr>
        <p:spPr>
          <a:xfrm>
            <a:off x="4371975" y="3958026"/>
            <a:ext cx="1571625" cy="419100"/>
          </a:xfrm>
          <a:prstGeom prst="wedgeRectCallout">
            <a:avLst>
              <a:gd name="adj1" fmla="val -73774"/>
              <a:gd name="adj2" fmla="val 34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全然違う</a:t>
            </a:r>
            <a:r>
              <a:rPr lang="ja-JP" altLang="en-US" sz="1000" dirty="0"/>
              <a:t>人</a:t>
            </a:r>
            <a:r>
              <a:rPr lang="ja-JP" altLang="en-US" sz="1000" dirty="0" smtClean="0"/>
              <a:t>が、それぞれ別々のライブラリとして実装</a:t>
            </a:r>
            <a:endParaRPr kumimoji="1" lang="ja-JP" altLang="en-US" sz="1000" dirty="0"/>
          </a:p>
        </p:txBody>
      </p:sp>
      <p:cxnSp>
        <p:nvCxnSpPr>
          <p:cNvPr id="24" name="カギ線コネクタ 23"/>
          <p:cNvCxnSpPr>
            <a:stCxn id="7" idx="1"/>
            <a:endCxn id="5" idx="1"/>
          </p:cNvCxnSpPr>
          <p:nvPr/>
        </p:nvCxnSpPr>
        <p:spPr>
          <a:xfrm rot="10800000">
            <a:off x="1638300" y="1658869"/>
            <a:ext cx="12700" cy="111460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9" idx="1"/>
            <a:endCxn id="5" idx="1"/>
          </p:cNvCxnSpPr>
          <p:nvPr/>
        </p:nvCxnSpPr>
        <p:spPr>
          <a:xfrm rot="10800000">
            <a:off x="1638300" y="1658868"/>
            <a:ext cx="12700" cy="242000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5802175" y="4617483"/>
            <a:ext cx="256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058625" y="449437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ライブラリ参照</a:t>
            </a:r>
            <a:endParaRPr kumimoji="1" lang="ja-JP" altLang="en-US" sz="1000" dirty="0"/>
          </a:p>
        </p:txBody>
      </p:sp>
      <p:sp>
        <p:nvSpPr>
          <p:cNvPr id="31" name="四角形吹き出し 30"/>
          <p:cNvSpPr/>
          <p:nvPr/>
        </p:nvSpPr>
        <p:spPr>
          <a:xfrm>
            <a:off x="4362073" y="3241312"/>
            <a:ext cx="1440102" cy="521375"/>
          </a:xfrm>
          <a:prstGeom prst="wedgeRectCallout">
            <a:avLst>
              <a:gd name="adj1" fmla="val -84924"/>
              <a:gd name="adj2" fmla="val 1302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インターフェイスの場合、明示的に参照して、明示的に実装する必要あり</a:t>
            </a:r>
            <a:endParaRPr kumimoji="1" lang="ja-JP" altLang="en-US" sz="1000" dirty="0"/>
          </a:p>
        </p:txBody>
      </p:sp>
      <p:cxnSp>
        <p:nvCxnSpPr>
          <p:cNvPr id="18" name="カギ線コネクタ 17"/>
          <p:cNvCxnSpPr>
            <a:stCxn id="14" idx="1"/>
            <a:endCxn id="5" idx="3"/>
          </p:cNvCxnSpPr>
          <p:nvPr/>
        </p:nvCxnSpPr>
        <p:spPr>
          <a:xfrm rot="10800000">
            <a:off x="3515737" y="1658869"/>
            <a:ext cx="856238" cy="538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4" idx="1"/>
            <a:endCxn id="7" idx="3"/>
          </p:cNvCxnSpPr>
          <p:nvPr/>
        </p:nvCxnSpPr>
        <p:spPr>
          <a:xfrm rot="10800000" flipV="1">
            <a:off x="3938931" y="2197477"/>
            <a:ext cx="433045" cy="575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14" idx="1"/>
            <a:endCxn id="9" idx="3"/>
          </p:cNvCxnSpPr>
          <p:nvPr/>
        </p:nvCxnSpPr>
        <p:spPr>
          <a:xfrm rot="10800000" flipV="1">
            <a:off x="3938931" y="2197476"/>
            <a:ext cx="433045" cy="1881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7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638300" y="1304925"/>
            <a:ext cx="2018501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structural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ISample</a:t>
            </a:r>
            <a:endParaRPr lang="en-US" altLang="ja-JP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X { </a:t>
            </a:r>
            <a:r>
              <a:rPr lang="en-US" altLang="ja-JP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get</a:t>
            </a:r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38300" y="1058704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ライブラリ</a:t>
            </a:r>
            <a:r>
              <a:rPr lang="en-US" altLang="ja-JP" sz="1000" dirty="0" smtClean="0"/>
              <a:t>A (</a:t>
            </a:r>
            <a:r>
              <a:rPr kumimoji="1" lang="ja-JP" altLang="en-US" sz="1000" dirty="0" smtClean="0"/>
              <a:t>作者</a:t>
            </a:r>
            <a:r>
              <a:rPr kumimoji="1" lang="en-US" altLang="ja-JP" sz="1000" dirty="0" smtClean="0"/>
              <a:t>α</a:t>
            </a:r>
            <a:r>
              <a:rPr kumimoji="1" lang="ja-JP" altLang="en-US" sz="1000" dirty="0" smtClean="0"/>
              <a:t>さん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38300" y="2419528"/>
            <a:ext cx="230063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class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Sample1</a:t>
            </a:r>
            <a:endParaRPr lang="en-US" altLang="ja-JP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X {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get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;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set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38300" y="2173307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ライブラリ</a:t>
            </a:r>
            <a:r>
              <a:rPr lang="en-US" altLang="ja-JP" sz="1000" dirty="0" smtClean="0"/>
              <a:t>B (</a:t>
            </a:r>
            <a:r>
              <a:rPr kumimoji="1" lang="ja-JP" altLang="en-US" sz="1000" dirty="0" smtClean="0"/>
              <a:t>作者</a:t>
            </a:r>
            <a:r>
              <a:rPr kumimoji="1" lang="en-US" altLang="ja-JP" sz="1000" dirty="0" smtClean="0"/>
              <a:t>β</a:t>
            </a:r>
            <a:r>
              <a:rPr kumimoji="1" lang="ja-JP" altLang="en-US" sz="1000" dirty="0" smtClean="0"/>
              <a:t>さん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38300" y="3417154"/>
            <a:ext cx="2300629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class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Sample2</a:t>
            </a:r>
            <a:endParaRPr lang="en-US" altLang="ja-JP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X {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get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Sample2(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x)</a:t>
            </a:r>
          </a:p>
          <a:p>
            <a:r>
              <a:rPr lang="ja-JP" alt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    X = x;</a:t>
            </a:r>
          </a:p>
          <a:p>
            <a:r>
              <a:rPr lang="ja-JP" alt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38300" y="3170933"/>
            <a:ext cx="1343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ライブラリ</a:t>
            </a:r>
            <a:r>
              <a:rPr lang="en-US" altLang="ja-JP" sz="1000" dirty="0" smtClean="0"/>
              <a:t>C</a:t>
            </a:r>
            <a:r>
              <a:rPr lang="ja-JP" altLang="en-US" sz="1000" dirty="0" smtClean="0"/>
              <a:t> </a:t>
            </a:r>
            <a:r>
              <a:rPr lang="en-US" altLang="ja-JP" sz="1000" dirty="0" smtClean="0"/>
              <a:t>(</a:t>
            </a:r>
            <a:r>
              <a:rPr kumimoji="1" lang="ja-JP" altLang="en-US" sz="1000" dirty="0" smtClean="0"/>
              <a:t>作者</a:t>
            </a:r>
            <a:r>
              <a:rPr kumimoji="1" lang="en-US" altLang="ja-JP" sz="1000" dirty="0" smtClean="0"/>
              <a:t>γ</a:t>
            </a:r>
            <a:r>
              <a:rPr kumimoji="1" lang="ja-JP" altLang="en-US" sz="1000" dirty="0" smtClean="0"/>
              <a:t>さん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71975" y="1304925"/>
            <a:ext cx="2794355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class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Program</a:t>
            </a:r>
            <a:endParaRPr lang="en-US" altLang="ja-JP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static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Main()</a:t>
            </a:r>
          </a:p>
          <a:p>
            <a:r>
              <a:rPr lang="ja-JP" alt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    UseX(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new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Sample1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{ X = 10 });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    UseX(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new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Sample2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(10));</a:t>
            </a:r>
          </a:p>
          <a:p>
            <a:r>
              <a:rPr lang="ja-JP" alt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static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UseX(</a:t>
            </a:r>
            <a:r>
              <a:rPr lang="en-US" altLang="ja-JP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ISample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s)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    =&gt; WriteLine(s.X);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371975" y="1058704"/>
            <a:ext cx="1430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アプリ</a:t>
            </a:r>
            <a:r>
              <a:rPr lang="en-US" altLang="ja-JP" sz="1000" dirty="0" smtClean="0"/>
              <a:t>X (</a:t>
            </a:r>
            <a:r>
              <a:rPr kumimoji="1" lang="ja-JP" altLang="en-US" sz="1000" dirty="0" smtClean="0"/>
              <a:t>作者</a:t>
            </a:r>
            <a:r>
              <a:rPr kumimoji="1" lang="en-US" altLang="ja-JP" sz="1000" dirty="0" smtClean="0"/>
              <a:t>χ</a:t>
            </a:r>
            <a:r>
              <a:rPr kumimoji="1" lang="ja-JP" altLang="en-US" sz="1000" dirty="0" smtClean="0"/>
              <a:t>さん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802175" y="4617483"/>
            <a:ext cx="256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058625" y="449437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ライブラリ参照</a:t>
            </a:r>
            <a:endParaRPr kumimoji="1" lang="ja-JP" altLang="en-US" sz="1000" dirty="0"/>
          </a:p>
        </p:txBody>
      </p:sp>
      <p:sp>
        <p:nvSpPr>
          <p:cNvPr id="31" name="四角形吹き出し 30"/>
          <p:cNvSpPr/>
          <p:nvPr/>
        </p:nvSpPr>
        <p:spPr>
          <a:xfrm>
            <a:off x="5519508" y="3170933"/>
            <a:ext cx="1440102" cy="730613"/>
          </a:xfrm>
          <a:prstGeom prst="wedgeRectCallout">
            <a:avLst>
              <a:gd name="adj1" fmla="val 10319"/>
              <a:gd name="adj2" fmla="val -10952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インターフェイスとの違いは、明示的実装不要な点。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メンバーの構造さえ一致すれば</a:t>
            </a:r>
            <a:r>
              <a:rPr lang="ja-JP" altLang="en-US" sz="1000" dirty="0" smtClean="0"/>
              <a:t>代入</a:t>
            </a:r>
            <a:r>
              <a:rPr lang="ja-JP" altLang="en-US" sz="1000" dirty="0"/>
              <a:t>可能</a:t>
            </a:r>
            <a:endParaRPr kumimoji="1" lang="ja-JP" altLang="en-US" sz="1000" dirty="0"/>
          </a:p>
        </p:txBody>
      </p:sp>
      <p:cxnSp>
        <p:nvCxnSpPr>
          <p:cNvPr id="18" name="カギ線コネクタ 17"/>
          <p:cNvCxnSpPr>
            <a:stCxn id="14" idx="1"/>
            <a:endCxn id="5" idx="3"/>
          </p:cNvCxnSpPr>
          <p:nvPr/>
        </p:nvCxnSpPr>
        <p:spPr>
          <a:xfrm rot="10800000">
            <a:off x="3515737" y="1658869"/>
            <a:ext cx="856238" cy="538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4" idx="1"/>
            <a:endCxn id="7" idx="3"/>
          </p:cNvCxnSpPr>
          <p:nvPr/>
        </p:nvCxnSpPr>
        <p:spPr>
          <a:xfrm rot="10800000" flipV="1">
            <a:off x="3938931" y="2197477"/>
            <a:ext cx="433045" cy="575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14" idx="1"/>
            <a:endCxn id="9" idx="3"/>
          </p:cNvCxnSpPr>
          <p:nvPr/>
        </p:nvCxnSpPr>
        <p:spPr>
          <a:xfrm rot="10800000" flipV="1">
            <a:off x="3938931" y="2197476"/>
            <a:ext cx="433045" cy="1881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28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游ゴシック Light"/>
        <a:ea typeface="游ゴシック Light"/>
        <a:cs typeface=""/>
      </a:majorFont>
      <a:minorFont>
        <a:latin typeface="Yu Gothic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289</Words>
  <Application>Microsoft Office PowerPoint</Application>
  <PresentationFormat>ワイド画面</PresentationFormat>
  <Paragraphs>68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ゴシック</vt:lpstr>
      <vt:lpstr>Yu Gothic UI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4</cp:revision>
  <dcterms:created xsi:type="dcterms:W3CDTF">2016-01-09T02:50:38Z</dcterms:created>
  <dcterms:modified xsi:type="dcterms:W3CDTF">2016-01-09T03:20:36Z</dcterms:modified>
</cp:coreProperties>
</file>