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5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B1960-6775-41DC-9F63-9F364A59BFA5}" type="doc">
      <dgm:prSet loTypeId="urn:microsoft.com/office/officeart/2005/8/layout/chevron2" loCatId="process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kumimoji="1" lang="ja-JP" altLang="en-US"/>
        </a:p>
      </dgm:t>
    </dgm:pt>
    <dgm:pt modelId="{A044E96E-CC51-49E4-AC35-A058A941A7E4}">
      <dgm:prSet phldrT="[テキスト]"/>
      <dgm:spPr/>
      <dgm:t>
        <a:bodyPr/>
        <a:lstStyle/>
        <a:p>
          <a:r>
            <a:rPr kumimoji="1" lang="ja-JP" altLang="en-US" dirty="0"/>
            <a:t>型識別情報</a:t>
          </a:r>
        </a:p>
      </dgm:t>
    </dgm:pt>
    <dgm:pt modelId="{1DEA0EFE-DE7A-421C-B4FF-FA8F070A935A}" type="parTrans" cxnId="{BC14798D-21E5-4AF7-9403-82DE221F1A7A}">
      <dgm:prSet/>
      <dgm:spPr/>
      <dgm:t>
        <a:bodyPr/>
        <a:lstStyle/>
        <a:p>
          <a:endParaRPr kumimoji="1" lang="ja-JP" altLang="en-US"/>
        </a:p>
      </dgm:t>
    </dgm:pt>
    <dgm:pt modelId="{BFA8F47C-AEEF-42F7-B092-CD751C63EDF5}" type="sibTrans" cxnId="{BC14798D-21E5-4AF7-9403-82DE221F1A7A}">
      <dgm:prSet/>
      <dgm:spPr/>
      <dgm:t>
        <a:bodyPr/>
        <a:lstStyle/>
        <a:p>
          <a:endParaRPr kumimoji="1" lang="ja-JP" altLang="en-US"/>
        </a:p>
      </dgm:t>
    </dgm:pt>
    <dgm:pt modelId="{83428313-8FF0-4B63-9C24-8E35A6760E9A}">
      <dgm:prSet phldrT="[テキスト]"/>
      <dgm:spPr/>
      <dgm:t>
        <a:bodyPr/>
        <a:lstStyle/>
        <a:p>
          <a:r>
            <a:rPr kumimoji="1" lang="ja-JP" altLang="en-US" dirty="0"/>
            <a:t>型が何かを判定</a:t>
          </a:r>
        </a:p>
      </dgm:t>
    </dgm:pt>
    <dgm:pt modelId="{3DD95B41-16BD-4392-884E-9247F8E0D0AE}" type="parTrans" cxnId="{C5DF506C-0CB3-411F-BF6B-914D1D06BBEB}">
      <dgm:prSet/>
      <dgm:spPr/>
      <dgm:t>
        <a:bodyPr/>
        <a:lstStyle/>
        <a:p>
          <a:endParaRPr kumimoji="1" lang="ja-JP" altLang="en-US"/>
        </a:p>
      </dgm:t>
    </dgm:pt>
    <dgm:pt modelId="{E0C14313-111E-4EE6-B69A-9AD125102B47}" type="sibTrans" cxnId="{C5DF506C-0CB3-411F-BF6B-914D1D06BBEB}">
      <dgm:prSet/>
      <dgm:spPr/>
      <dgm:t>
        <a:bodyPr/>
        <a:lstStyle/>
        <a:p>
          <a:endParaRPr kumimoji="1" lang="ja-JP" altLang="en-US"/>
        </a:p>
      </dgm:t>
    </dgm:pt>
    <dgm:pt modelId="{D75C4F3E-DAC2-4545-ADBF-09B0465FFFF1}">
      <dgm:prSet phldrT="[テキスト]"/>
      <dgm:spPr/>
      <dgm:t>
        <a:bodyPr/>
        <a:lstStyle/>
        <a:p>
          <a:r>
            <a:rPr kumimoji="1" lang="ja-JP" altLang="en-US" dirty="0"/>
            <a:t>ある変数をある型に変換できるか判定</a:t>
          </a:r>
        </a:p>
      </dgm:t>
    </dgm:pt>
    <dgm:pt modelId="{F173314B-E71C-4EDD-81D4-4323D8F97058}" type="parTrans" cxnId="{8D0DBD73-53F1-414D-AD5C-230A0E029F81}">
      <dgm:prSet/>
      <dgm:spPr/>
      <dgm:t>
        <a:bodyPr/>
        <a:lstStyle/>
        <a:p>
          <a:endParaRPr kumimoji="1" lang="ja-JP" altLang="en-US"/>
        </a:p>
      </dgm:t>
    </dgm:pt>
    <dgm:pt modelId="{080DEF55-3892-45B4-BF00-6167D80956B0}" type="sibTrans" cxnId="{8D0DBD73-53F1-414D-AD5C-230A0E029F81}">
      <dgm:prSet/>
      <dgm:spPr/>
      <dgm:t>
        <a:bodyPr/>
        <a:lstStyle/>
        <a:p>
          <a:endParaRPr kumimoji="1" lang="ja-JP" altLang="en-US"/>
        </a:p>
      </dgm:t>
    </dgm:pt>
    <dgm:pt modelId="{E901C1DE-A24C-4F4D-92AD-99AF54115767}">
      <dgm:prSet phldrT="[テキスト]"/>
      <dgm:spPr/>
      <dgm:t>
        <a:bodyPr/>
        <a:lstStyle/>
        <a:p>
          <a:r>
            <a:rPr kumimoji="1" lang="ja-JP" altLang="en-US" dirty="0"/>
            <a:t>型定義情報</a:t>
          </a:r>
        </a:p>
      </dgm:t>
    </dgm:pt>
    <dgm:pt modelId="{2D8FAFE2-D939-4FAB-B96C-07D390638070}" type="parTrans" cxnId="{8C8730EB-27CB-49E1-8C09-3D3C81481261}">
      <dgm:prSet/>
      <dgm:spPr/>
      <dgm:t>
        <a:bodyPr/>
        <a:lstStyle/>
        <a:p>
          <a:endParaRPr kumimoji="1" lang="ja-JP" altLang="en-US"/>
        </a:p>
      </dgm:t>
    </dgm:pt>
    <dgm:pt modelId="{FADD0C3B-1DE3-4B4F-8982-074B75393420}" type="sibTrans" cxnId="{8C8730EB-27CB-49E1-8C09-3D3C81481261}">
      <dgm:prSet/>
      <dgm:spPr/>
      <dgm:t>
        <a:bodyPr/>
        <a:lstStyle/>
        <a:p>
          <a:endParaRPr kumimoji="1" lang="ja-JP" altLang="en-US"/>
        </a:p>
      </dgm:t>
    </dgm:pt>
    <dgm:pt modelId="{9388AE41-84A2-4CF0-9EF4-F67E48CDF5B3}">
      <dgm:prSet phldrT="[テキスト]"/>
      <dgm:spPr/>
      <dgm:t>
        <a:bodyPr/>
        <a:lstStyle/>
        <a:p>
          <a:r>
            <a:rPr kumimoji="1" lang="ja-JP" altLang="en-US" dirty="0"/>
            <a:t>どの型がどういうメンバーを持っているか</a:t>
          </a:r>
        </a:p>
      </dgm:t>
    </dgm:pt>
    <dgm:pt modelId="{7D647BD4-C2CD-48C6-A563-700205ED6760}" type="parTrans" cxnId="{79BF2C55-02AB-497B-9CC5-F798F710D9D3}">
      <dgm:prSet/>
      <dgm:spPr/>
      <dgm:t>
        <a:bodyPr/>
        <a:lstStyle/>
        <a:p>
          <a:endParaRPr kumimoji="1" lang="ja-JP" altLang="en-US"/>
        </a:p>
      </dgm:t>
    </dgm:pt>
    <dgm:pt modelId="{8CBE024A-975F-43CD-93CC-D7E9378DF91B}" type="sibTrans" cxnId="{79BF2C55-02AB-497B-9CC5-F798F710D9D3}">
      <dgm:prSet/>
      <dgm:spPr/>
      <dgm:t>
        <a:bodyPr/>
        <a:lstStyle/>
        <a:p>
          <a:endParaRPr kumimoji="1" lang="ja-JP" altLang="en-US"/>
        </a:p>
      </dgm:t>
    </dgm:pt>
    <dgm:pt modelId="{E094379D-8EEE-49C2-92D5-5CC618456390}">
      <dgm:prSet phldrT="[テキスト]"/>
      <dgm:spPr/>
      <dgm:t>
        <a:bodyPr/>
        <a:lstStyle/>
        <a:p>
          <a:r>
            <a:rPr kumimoji="1" lang="ja-JP" altLang="en-US" dirty="0"/>
            <a:t>名前を文字列で与えてメンバー検索</a:t>
          </a:r>
        </a:p>
      </dgm:t>
    </dgm:pt>
    <dgm:pt modelId="{F57CDC69-533D-41F9-B4E2-913F0B19804D}" type="parTrans" cxnId="{8DA41241-1355-4EAD-BDA7-D772208D5681}">
      <dgm:prSet/>
      <dgm:spPr/>
      <dgm:t>
        <a:bodyPr/>
        <a:lstStyle/>
        <a:p>
          <a:endParaRPr kumimoji="1" lang="ja-JP" altLang="en-US"/>
        </a:p>
      </dgm:t>
    </dgm:pt>
    <dgm:pt modelId="{69446AA0-8354-4CE7-B1FC-B3D3265EF43C}" type="sibTrans" cxnId="{8DA41241-1355-4EAD-BDA7-D772208D5681}">
      <dgm:prSet/>
      <dgm:spPr/>
      <dgm:t>
        <a:bodyPr/>
        <a:lstStyle/>
        <a:p>
          <a:endParaRPr kumimoji="1" lang="ja-JP" altLang="en-US"/>
        </a:p>
      </dgm:t>
    </dgm:pt>
    <dgm:pt modelId="{D03FD417-788B-43AB-B09E-359949988C7E}">
      <dgm:prSet phldrT="[テキスト]"/>
      <dgm:spPr/>
      <dgm:t>
        <a:bodyPr/>
        <a:lstStyle/>
        <a:p>
          <a:r>
            <a:rPr kumimoji="1" lang="ja-JP" altLang="en-US" dirty="0"/>
            <a:t>実行時処理</a:t>
          </a:r>
        </a:p>
      </dgm:t>
    </dgm:pt>
    <dgm:pt modelId="{40FD3D32-4F51-4BAF-BBA7-6C8432769ECA}" type="parTrans" cxnId="{5F031556-2A97-4384-903D-BB3662D9E889}">
      <dgm:prSet/>
      <dgm:spPr/>
      <dgm:t>
        <a:bodyPr/>
        <a:lstStyle/>
        <a:p>
          <a:endParaRPr kumimoji="1" lang="ja-JP" altLang="en-US"/>
        </a:p>
      </dgm:t>
    </dgm:pt>
    <dgm:pt modelId="{BC80706D-744C-433E-8C65-754036C889DE}" type="sibTrans" cxnId="{5F031556-2A97-4384-903D-BB3662D9E889}">
      <dgm:prSet/>
      <dgm:spPr/>
      <dgm:t>
        <a:bodyPr/>
        <a:lstStyle/>
        <a:p>
          <a:endParaRPr kumimoji="1" lang="ja-JP" altLang="en-US"/>
        </a:p>
      </dgm:t>
    </dgm:pt>
    <dgm:pt modelId="{6ED63205-323E-4649-B3C2-B43648A40467}">
      <dgm:prSet phldrT="[テキスト]"/>
      <dgm:spPr/>
      <dgm:t>
        <a:bodyPr/>
        <a:lstStyle/>
        <a:p>
          <a:r>
            <a:rPr kumimoji="1" lang="ja-JP" altLang="en-US" dirty="0"/>
            <a:t>実行時に読み込んだ型定義情報からメソッドなどを呼び出す</a:t>
          </a:r>
        </a:p>
      </dgm:t>
    </dgm:pt>
    <dgm:pt modelId="{D4555975-1E86-4E40-BB84-D83AEF3D4E2A}" type="parTrans" cxnId="{F03ED487-D644-4BB9-937E-EBCEC7A46828}">
      <dgm:prSet/>
      <dgm:spPr/>
      <dgm:t>
        <a:bodyPr/>
        <a:lstStyle/>
        <a:p>
          <a:endParaRPr kumimoji="1" lang="ja-JP" altLang="en-US"/>
        </a:p>
      </dgm:t>
    </dgm:pt>
    <dgm:pt modelId="{B255532B-3502-4DDF-855C-5AC26BBAA956}" type="sibTrans" cxnId="{F03ED487-D644-4BB9-937E-EBCEC7A46828}">
      <dgm:prSet/>
      <dgm:spPr/>
      <dgm:t>
        <a:bodyPr/>
        <a:lstStyle/>
        <a:p>
          <a:endParaRPr kumimoji="1" lang="ja-JP" altLang="en-US"/>
        </a:p>
      </dgm:t>
    </dgm:pt>
    <dgm:pt modelId="{B6BCA00A-E8F6-4593-A935-06BFDC2D4A5B}" type="pres">
      <dgm:prSet presAssocID="{4BFB1960-6775-41DC-9F63-9F364A59BFA5}" presName="linearFlow" presStyleCnt="0">
        <dgm:presLayoutVars>
          <dgm:dir/>
          <dgm:animLvl val="lvl"/>
          <dgm:resizeHandles val="exact"/>
        </dgm:presLayoutVars>
      </dgm:prSet>
      <dgm:spPr/>
    </dgm:pt>
    <dgm:pt modelId="{2E48F986-6350-4A3A-9B98-4717244143F4}" type="pres">
      <dgm:prSet presAssocID="{A044E96E-CC51-49E4-AC35-A058A941A7E4}" presName="composite" presStyleCnt="0"/>
      <dgm:spPr/>
    </dgm:pt>
    <dgm:pt modelId="{6A3ADACB-DF72-4424-BFE5-F424C6E324BE}" type="pres">
      <dgm:prSet presAssocID="{A044E96E-CC51-49E4-AC35-A058A941A7E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B35C0F9-5A10-482D-88EA-A52B5E5D9C27}" type="pres">
      <dgm:prSet presAssocID="{A044E96E-CC51-49E4-AC35-A058A941A7E4}" presName="descendantText" presStyleLbl="alignAcc1" presStyleIdx="0" presStyleCnt="3">
        <dgm:presLayoutVars>
          <dgm:bulletEnabled val="1"/>
        </dgm:presLayoutVars>
      </dgm:prSet>
      <dgm:spPr/>
    </dgm:pt>
    <dgm:pt modelId="{72E32BD4-377C-40F8-95C3-6A653F5E30DA}" type="pres">
      <dgm:prSet presAssocID="{BFA8F47C-AEEF-42F7-B092-CD751C63EDF5}" presName="sp" presStyleCnt="0"/>
      <dgm:spPr/>
    </dgm:pt>
    <dgm:pt modelId="{DF31E05A-4D90-4B26-AE5D-4B859D26A19C}" type="pres">
      <dgm:prSet presAssocID="{E901C1DE-A24C-4F4D-92AD-99AF54115767}" presName="composite" presStyleCnt="0"/>
      <dgm:spPr/>
    </dgm:pt>
    <dgm:pt modelId="{E019AC23-7DD6-4FA0-9CD7-3F625A1EC3F1}" type="pres">
      <dgm:prSet presAssocID="{E901C1DE-A24C-4F4D-92AD-99AF5411576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6DABEFA-2A40-45B7-AF72-CB98746FC802}" type="pres">
      <dgm:prSet presAssocID="{E901C1DE-A24C-4F4D-92AD-99AF54115767}" presName="descendantText" presStyleLbl="alignAcc1" presStyleIdx="1" presStyleCnt="3">
        <dgm:presLayoutVars>
          <dgm:bulletEnabled val="1"/>
        </dgm:presLayoutVars>
      </dgm:prSet>
      <dgm:spPr/>
    </dgm:pt>
    <dgm:pt modelId="{EAA6543C-1411-4FF4-BE29-C2E2DC96D2B9}" type="pres">
      <dgm:prSet presAssocID="{FADD0C3B-1DE3-4B4F-8982-074B75393420}" presName="sp" presStyleCnt="0"/>
      <dgm:spPr/>
    </dgm:pt>
    <dgm:pt modelId="{B5EF87B2-B55C-4782-A632-B7AD188E568B}" type="pres">
      <dgm:prSet presAssocID="{D03FD417-788B-43AB-B09E-359949988C7E}" presName="composite" presStyleCnt="0"/>
      <dgm:spPr/>
    </dgm:pt>
    <dgm:pt modelId="{3112A433-4ED1-41B6-8A69-94C3481BF6F6}" type="pres">
      <dgm:prSet presAssocID="{D03FD417-788B-43AB-B09E-359949988C7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6CF6A11-BE0A-42EE-AC5C-D8983F953B22}" type="pres">
      <dgm:prSet presAssocID="{D03FD417-788B-43AB-B09E-359949988C7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B89433C-28E0-4CBC-9664-4D3EF907E686}" type="presOf" srcId="{6ED63205-323E-4649-B3C2-B43648A40467}" destId="{D6CF6A11-BE0A-42EE-AC5C-D8983F953B22}" srcOrd="0" destOrd="0" presId="urn:microsoft.com/office/officeart/2005/8/layout/chevron2"/>
    <dgm:cxn modelId="{DDCC634D-485E-40E8-BA82-0E12F9F8B696}" type="presOf" srcId="{D75C4F3E-DAC2-4545-ADBF-09B0465FFFF1}" destId="{2B35C0F9-5A10-482D-88EA-A52B5E5D9C27}" srcOrd="0" destOrd="1" presId="urn:microsoft.com/office/officeart/2005/8/layout/chevron2"/>
    <dgm:cxn modelId="{F214CBF8-A491-4BC8-840B-5A3C92549808}" type="presOf" srcId="{4BFB1960-6775-41DC-9F63-9F364A59BFA5}" destId="{B6BCA00A-E8F6-4593-A935-06BFDC2D4A5B}" srcOrd="0" destOrd="0" presId="urn:microsoft.com/office/officeart/2005/8/layout/chevron2"/>
    <dgm:cxn modelId="{79BF2C55-02AB-497B-9CC5-F798F710D9D3}" srcId="{E901C1DE-A24C-4F4D-92AD-99AF54115767}" destId="{9388AE41-84A2-4CF0-9EF4-F67E48CDF5B3}" srcOrd="0" destOrd="0" parTransId="{7D647BD4-C2CD-48C6-A563-700205ED6760}" sibTransId="{8CBE024A-975F-43CD-93CC-D7E9378DF91B}"/>
    <dgm:cxn modelId="{2721497A-0AA5-40CF-849D-D961B963AD1B}" type="presOf" srcId="{D03FD417-788B-43AB-B09E-359949988C7E}" destId="{3112A433-4ED1-41B6-8A69-94C3481BF6F6}" srcOrd="0" destOrd="0" presId="urn:microsoft.com/office/officeart/2005/8/layout/chevron2"/>
    <dgm:cxn modelId="{B4B12706-F598-48FA-A2DD-4AD856E09CE3}" type="presOf" srcId="{83428313-8FF0-4B63-9C24-8E35A6760E9A}" destId="{2B35C0F9-5A10-482D-88EA-A52B5E5D9C27}" srcOrd="0" destOrd="0" presId="urn:microsoft.com/office/officeart/2005/8/layout/chevron2"/>
    <dgm:cxn modelId="{990BDF87-BDFB-4490-9A20-E5D37F15335F}" type="presOf" srcId="{E094379D-8EEE-49C2-92D5-5CC618456390}" destId="{26DABEFA-2A40-45B7-AF72-CB98746FC802}" srcOrd="0" destOrd="1" presId="urn:microsoft.com/office/officeart/2005/8/layout/chevron2"/>
    <dgm:cxn modelId="{62BAD762-D8AA-4257-ACEF-28DB27FFC207}" type="presOf" srcId="{E901C1DE-A24C-4F4D-92AD-99AF54115767}" destId="{E019AC23-7DD6-4FA0-9CD7-3F625A1EC3F1}" srcOrd="0" destOrd="0" presId="urn:microsoft.com/office/officeart/2005/8/layout/chevron2"/>
    <dgm:cxn modelId="{F03ED487-D644-4BB9-937E-EBCEC7A46828}" srcId="{D03FD417-788B-43AB-B09E-359949988C7E}" destId="{6ED63205-323E-4649-B3C2-B43648A40467}" srcOrd="0" destOrd="0" parTransId="{D4555975-1E86-4E40-BB84-D83AEF3D4E2A}" sibTransId="{B255532B-3502-4DDF-855C-5AC26BBAA956}"/>
    <dgm:cxn modelId="{BC14798D-21E5-4AF7-9403-82DE221F1A7A}" srcId="{4BFB1960-6775-41DC-9F63-9F364A59BFA5}" destId="{A044E96E-CC51-49E4-AC35-A058A941A7E4}" srcOrd="0" destOrd="0" parTransId="{1DEA0EFE-DE7A-421C-B4FF-FA8F070A935A}" sibTransId="{BFA8F47C-AEEF-42F7-B092-CD751C63EDF5}"/>
    <dgm:cxn modelId="{5F031556-2A97-4384-903D-BB3662D9E889}" srcId="{4BFB1960-6775-41DC-9F63-9F364A59BFA5}" destId="{D03FD417-788B-43AB-B09E-359949988C7E}" srcOrd="2" destOrd="0" parTransId="{40FD3D32-4F51-4BAF-BBA7-6C8432769ECA}" sibTransId="{BC80706D-744C-433E-8C65-754036C889DE}"/>
    <dgm:cxn modelId="{7DBF3A51-2F10-45C5-ACF3-8C52892322DC}" type="presOf" srcId="{A044E96E-CC51-49E4-AC35-A058A941A7E4}" destId="{6A3ADACB-DF72-4424-BFE5-F424C6E324BE}" srcOrd="0" destOrd="0" presId="urn:microsoft.com/office/officeart/2005/8/layout/chevron2"/>
    <dgm:cxn modelId="{8DA41241-1355-4EAD-BDA7-D772208D5681}" srcId="{E901C1DE-A24C-4F4D-92AD-99AF54115767}" destId="{E094379D-8EEE-49C2-92D5-5CC618456390}" srcOrd="1" destOrd="0" parTransId="{F57CDC69-533D-41F9-B4E2-913F0B19804D}" sibTransId="{69446AA0-8354-4CE7-B1FC-B3D3265EF43C}"/>
    <dgm:cxn modelId="{8C8730EB-27CB-49E1-8C09-3D3C81481261}" srcId="{4BFB1960-6775-41DC-9F63-9F364A59BFA5}" destId="{E901C1DE-A24C-4F4D-92AD-99AF54115767}" srcOrd="1" destOrd="0" parTransId="{2D8FAFE2-D939-4FAB-B96C-07D390638070}" sibTransId="{FADD0C3B-1DE3-4B4F-8982-074B75393420}"/>
    <dgm:cxn modelId="{67264647-4CDF-4013-93D6-DF43D0F6E67C}" type="presOf" srcId="{9388AE41-84A2-4CF0-9EF4-F67E48CDF5B3}" destId="{26DABEFA-2A40-45B7-AF72-CB98746FC802}" srcOrd="0" destOrd="0" presId="urn:microsoft.com/office/officeart/2005/8/layout/chevron2"/>
    <dgm:cxn modelId="{8D0DBD73-53F1-414D-AD5C-230A0E029F81}" srcId="{A044E96E-CC51-49E4-AC35-A058A941A7E4}" destId="{D75C4F3E-DAC2-4545-ADBF-09B0465FFFF1}" srcOrd="1" destOrd="0" parTransId="{F173314B-E71C-4EDD-81D4-4323D8F97058}" sibTransId="{080DEF55-3892-45B4-BF00-6167D80956B0}"/>
    <dgm:cxn modelId="{C5DF506C-0CB3-411F-BF6B-914D1D06BBEB}" srcId="{A044E96E-CC51-49E4-AC35-A058A941A7E4}" destId="{83428313-8FF0-4B63-9C24-8E35A6760E9A}" srcOrd="0" destOrd="0" parTransId="{3DD95B41-16BD-4392-884E-9247F8E0D0AE}" sibTransId="{E0C14313-111E-4EE6-B69A-9AD125102B47}"/>
    <dgm:cxn modelId="{118440A0-6BFE-484C-9C35-C15ED920F0A0}" type="presParOf" srcId="{B6BCA00A-E8F6-4593-A935-06BFDC2D4A5B}" destId="{2E48F986-6350-4A3A-9B98-4717244143F4}" srcOrd="0" destOrd="0" presId="urn:microsoft.com/office/officeart/2005/8/layout/chevron2"/>
    <dgm:cxn modelId="{444AA55A-2AB1-4542-BD84-DED6D369850C}" type="presParOf" srcId="{2E48F986-6350-4A3A-9B98-4717244143F4}" destId="{6A3ADACB-DF72-4424-BFE5-F424C6E324BE}" srcOrd="0" destOrd="0" presId="urn:microsoft.com/office/officeart/2005/8/layout/chevron2"/>
    <dgm:cxn modelId="{A8494B32-8CFA-432F-BF62-F11AC18C8020}" type="presParOf" srcId="{2E48F986-6350-4A3A-9B98-4717244143F4}" destId="{2B35C0F9-5A10-482D-88EA-A52B5E5D9C27}" srcOrd="1" destOrd="0" presId="urn:microsoft.com/office/officeart/2005/8/layout/chevron2"/>
    <dgm:cxn modelId="{877C49BF-A61E-4A40-8BA8-73750464AF5E}" type="presParOf" srcId="{B6BCA00A-E8F6-4593-A935-06BFDC2D4A5B}" destId="{72E32BD4-377C-40F8-95C3-6A653F5E30DA}" srcOrd="1" destOrd="0" presId="urn:microsoft.com/office/officeart/2005/8/layout/chevron2"/>
    <dgm:cxn modelId="{E441AC73-2379-4CB6-B985-0D8F5E01E281}" type="presParOf" srcId="{B6BCA00A-E8F6-4593-A935-06BFDC2D4A5B}" destId="{DF31E05A-4D90-4B26-AE5D-4B859D26A19C}" srcOrd="2" destOrd="0" presId="urn:microsoft.com/office/officeart/2005/8/layout/chevron2"/>
    <dgm:cxn modelId="{BF7B6FC4-110C-4A73-8E80-69095CAB8741}" type="presParOf" srcId="{DF31E05A-4D90-4B26-AE5D-4B859D26A19C}" destId="{E019AC23-7DD6-4FA0-9CD7-3F625A1EC3F1}" srcOrd="0" destOrd="0" presId="urn:microsoft.com/office/officeart/2005/8/layout/chevron2"/>
    <dgm:cxn modelId="{BCA202C1-926B-4116-B07C-8A0980A81AF3}" type="presParOf" srcId="{DF31E05A-4D90-4B26-AE5D-4B859D26A19C}" destId="{26DABEFA-2A40-45B7-AF72-CB98746FC802}" srcOrd="1" destOrd="0" presId="urn:microsoft.com/office/officeart/2005/8/layout/chevron2"/>
    <dgm:cxn modelId="{611E513B-7141-45D7-8148-96F21484815C}" type="presParOf" srcId="{B6BCA00A-E8F6-4593-A935-06BFDC2D4A5B}" destId="{EAA6543C-1411-4FF4-BE29-C2E2DC96D2B9}" srcOrd="3" destOrd="0" presId="urn:microsoft.com/office/officeart/2005/8/layout/chevron2"/>
    <dgm:cxn modelId="{EA11CC58-C0AB-4917-AC09-00BD54712E96}" type="presParOf" srcId="{B6BCA00A-E8F6-4593-A935-06BFDC2D4A5B}" destId="{B5EF87B2-B55C-4782-A632-B7AD188E568B}" srcOrd="4" destOrd="0" presId="urn:microsoft.com/office/officeart/2005/8/layout/chevron2"/>
    <dgm:cxn modelId="{09AA0331-596C-41B0-9513-47CB086EEA54}" type="presParOf" srcId="{B5EF87B2-B55C-4782-A632-B7AD188E568B}" destId="{3112A433-4ED1-41B6-8A69-94C3481BF6F6}" srcOrd="0" destOrd="0" presId="urn:microsoft.com/office/officeart/2005/8/layout/chevron2"/>
    <dgm:cxn modelId="{D100E3D4-455B-4D53-AF0B-989BF5B9734C}" type="presParOf" srcId="{B5EF87B2-B55C-4782-A632-B7AD188E568B}" destId="{D6CF6A11-BE0A-42EE-AC5C-D8983F953B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ADACB-DF72-4424-BFE5-F424C6E324BE}">
      <dsp:nvSpPr>
        <dsp:cNvPr id="0" name=""/>
        <dsp:cNvSpPr/>
      </dsp:nvSpPr>
      <dsp:spPr>
        <a:xfrm rot="5400000">
          <a:off x="-127852" y="128204"/>
          <a:ext cx="852352" cy="5966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型識別情報</a:t>
          </a:r>
        </a:p>
      </dsp:txBody>
      <dsp:txXfrm rot="-5400000">
        <a:off x="1" y="298674"/>
        <a:ext cx="596646" cy="255706"/>
      </dsp:txXfrm>
    </dsp:sp>
    <dsp:sp modelId="{2B35C0F9-5A10-482D-88EA-A52B5E5D9C27}">
      <dsp:nvSpPr>
        <dsp:cNvPr id="0" name=""/>
        <dsp:cNvSpPr/>
      </dsp:nvSpPr>
      <dsp:spPr>
        <a:xfrm rot="5400000">
          <a:off x="1797336" y="-1200338"/>
          <a:ext cx="554029" cy="29554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型が何かを判定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ある変数をある型に変換できるか判定</a:t>
          </a:r>
        </a:p>
      </dsp:txBody>
      <dsp:txXfrm rot="-5400000">
        <a:off x="596647" y="27396"/>
        <a:ext cx="2928364" cy="499939"/>
      </dsp:txXfrm>
    </dsp:sp>
    <dsp:sp modelId="{E019AC23-7DD6-4FA0-9CD7-3F625A1EC3F1}">
      <dsp:nvSpPr>
        <dsp:cNvPr id="0" name=""/>
        <dsp:cNvSpPr/>
      </dsp:nvSpPr>
      <dsp:spPr>
        <a:xfrm rot="5400000">
          <a:off x="-127852" y="817800"/>
          <a:ext cx="852352" cy="596646"/>
        </a:xfrm>
        <a:prstGeom prst="chevron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25132"/>
                <a:satOff val="-8440"/>
                <a:lumOff val="-13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型定義情報</a:t>
          </a:r>
        </a:p>
      </dsp:txBody>
      <dsp:txXfrm rot="-5400000">
        <a:off x="1" y="988270"/>
        <a:ext cx="596646" cy="255706"/>
      </dsp:txXfrm>
    </dsp:sp>
    <dsp:sp modelId="{26DABEFA-2A40-45B7-AF72-CB98746FC802}">
      <dsp:nvSpPr>
        <dsp:cNvPr id="0" name=""/>
        <dsp:cNvSpPr/>
      </dsp:nvSpPr>
      <dsp:spPr>
        <a:xfrm rot="5400000">
          <a:off x="1797336" y="-510742"/>
          <a:ext cx="554029" cy="29554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どの型がどういうメンバーを持っているか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名前を文字列で与えてメンバー検索</a:t>
          </a:r>
        </a:p>
      </dsp:txBody>
      <dsp:txXfrm rot="-5400000">
        <a:off x="596647" y="716992"/>
        <a:ext cx="2928364" cy="499939"/>
      </dsp:txXfrm>
    </dsp:sp>
    <dsp:sp modelId="{3112A433-4ED1-41B6-8A69-94C3481BF6F6}">
      <dsp:nvSpPr>
        <dsp:cNvPr id="0" name=""/>
        <dsp:cNvSpPr/>
      </dsp:nvSpPr>
      <dsp:spPr>
        <a:xfrm rot="5400000">
          <a:off x="-127852" y="1507396"/>
          <a:ext cx="852352" cy="596646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50264"/>
                <a:satOff val="-16880"/>
                <a:lumOff val="-274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実行時処理</a:t>
          </a:r>
        </a:p>
      </dsp:txBody>
      <dsp:txXfrm rot="-5400000">
        <a:off x="1" y="1677866"/>
        <a:ext cx="596646" cy="255706"/>
      </dsp:txXfrm>
    </dsp:sp>
    <dsp:sp modelId="{D6CF6A11-BE0A-42EE-AC5C-D8983F953B22}">
      <dsp:nvSpPr>
        <dsp:cNvPr id="0" name=""/>
        <dsp:cNvSpPr/>
      </dsp:nvSpPr>
      <dsp:spPr>
        <a:xfrm rot="5400000">
          <a:off x="1797336" y="178853"/>
          <a:ext cx="554029" cy="29554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実行時に読み込んだ型定義情報からメソッドなどを呼び出す</a:t>
          </a:r>
        </a:p>
      </dsp:txBody>
      <dsp:txXfrm rot="-5400000">
        <a:off x="596647" y="1406588"/>
        <a:ext cx="2928364" cy="499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1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9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9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7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4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2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699597" y="1491764"/>
                <a:ext cx="7651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97" y="1491764"/>
                <a:ext cx="765146" cy="215444"/>
              </a:xfrm>
              <a:prstGeom prst="rect">
                <a:avLst/>
              </a:prstGeom>
              <a:blipFill>
                <a:blip r:embed="rId2"/>
                <a:stretch>
                  <a:fillRect l="-3200" r="-4800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4033799" y="1225749"/>
            <a:ext cx="1524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Add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</a:p>
          <a:p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Mul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</a:p>
          <a:p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lang="en-US" altLang="ja-JP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(),</a:t>
            </a:r>
          </a:p>
          <a:p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lang="en-US" altLang="ja-JP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()),</a:t>
            </a:r>
          </a:p>
          <a:p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Const</a:t>
            </a:r>
            <a:r>
              <a:rPr lang="en-US" altLang="ja-JP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(1));</a:t>
            </a:r>
          </a:p>
        </p:txBody>
      </p:sp>
      <p:sp>
        <p:nvSpPr>
          <p:cNvPr id="6" name="楕円 5"/>
          <p:cNvSpPr/>
          <p:nvPr/>
        </p:nvSpPr>
        <p:spPr>
          <a:xfrm>
            <a:off x="3234656" y="1066086"/>
            <a:ext cx="266700" cy="2667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000" dirty="0">
                <a:latin typeface="Consolas" panose="020B0609020204030204" pitchFamily="49" charset="0"/>
              </a:rPr>
              <a:t>+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3044156" y="1456611"/>
            <a:ext cx="266700" cy="2667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000" dirty="0">
                <a:latin typeface="Consolas" panose="020B0609020204030204" pitchFamily="49" charset="0"/>
              </a:rPr>
              <a:t>*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8" name="角丸四角形 5"/>
          <p:cNvSpPr/>
          <p:nvPr/>
        </p:nvSpPr>
        <p:spPr>
          <a:xfrm>
            <a:off x="3234656" y="1847136"/>
            <a:ext cx="266700" cy="247650"/>
          </a:xfrm>
          <a:prstGeom prst="roundRect">
            <a:avLst>
              <a:gd name="adj" fmla="val 243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>
                <a:latin typeface="Consolas" panose="020B0609020204030204" pitchFamily="49" charset="0"/>
              </a:rPr>
              <a:t>x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62299" y="1475661"/>
            <a:ext cx="266700" cy="2476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1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11" name="直線コネクタ 10"/>
          <p:cNvCxnSpPr>
            <a:stCxn id="18" idx="0"/>
            <a:endCxn id="7" idx="3"/>
          </p:cNvCxnSpPr>
          <p:nvPr/>
        </p:nvCxnSpPr>
        <p:spPr>
          <a:xfrm flipV="1">
            <a:off x="2987006" y="1684254"/>
            <a:ext cx="96207" cy="162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0"/>
            <a:endCxn id="7" idx="5"/>
          </p:cNvCxnSpPr>
          <p:nvPr/>
        </p:nvCxnSpPr>
        <p:spPr>
          <a:xfrm flipH="1" flipV="1">
            <a:off x="3271799" y="1684254"/>
            <a:ext cx="96207" cy="162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0"/>
            <a:endCxn id="6" idx="3"/>
          </p:cNvCxnSpPr>
          <p:nvPr/>
        </p:nvCxnSpPr>
        <p:spPr>
          <a:xfrm flipV="1">
            <a:off x="3177506" y="1293729"/>
            <a:ext cx="96207" cy="162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0"/>
            <a:endCxn id="6" idx="5"/>
          </p:cNvCxnSpPr>
          <p:nvPr/>
        </p:nvCxnSpPr>
        <p:spPr>
          <a:xfrm flipH="1" flipV="1">
            <a:off x="3462299" y="1293729"/>
            <a:ext cx="133350" cy="18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矢印 30"/>
          <p:cNvSpPr/>
          <p:nvPr/>
        </p:nvSpPr>
        <p:spPr>
          <a:xfrm>
            <a:off x="2567906" y="1427915"/>
            <a:ext cx="266700" cy="3238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6" name="等号 32"/>
          <p:cNvSpPr/>
          <p:nvPr/>
        </p:nvSpPr>
        <p:spPr>
          <a:xfrm>
            <a:off x="3806156" y="1413985"/>
            <a:ext cx="309601" cy="351710"/>
          </a:xfrm>
          <a:prstGeom prst="mathEqua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角丸四角形 5"/>
          <p:cNvSpPr/>
          <p:nvPr/>
        </p:nvSpPr>
        <p:spPr>
          <a:xfrm>
            <a:off x="2853656" y="1847136"/>
            <a:ext cx="266700" cy="247650"/>
          </a:xfrm>
          <a:prstGeom prst="roundRect">
            <a:avLst>
              <a:gd name="adj" fmla="val 243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>
                <a:latin typeface="Consolas" panose="020B0609020204030204" pitchFamily="49" charset="0"/>
              </a:rPr>
              <a:t>x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1637159" y="1340768"/>
            <a:ext cx="0" cy="2592288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471175600"/>
              </p:ext>
            </p:extLst>
          </p:nvPr>
        </p:nvGraphicFramePr>
        <p:xfrm>
          <a:off x="1524000" y="1484784"/>
          <a:ext cx="355205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691680" y="1330201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/>
              <a:t>高速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91680" y="3706465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/>
              <a:t>低速</a:t>
            </a:r>
          </a:p>
        </p:txBody>
      </p:sp>
    </p:spTree>
    <p:extLst>
      <p:ext uri="{BB962C8B-B14F-4D97-AF65-F5344CB8AC3E}">
        <p14:creationId xmlns:p14="http://schemas.microsoft.com/office/powerpoint/2010/main" val="254069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49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84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7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100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85</Words>
  <Application>Microsoft Office PowerPoint</Application>
  <PresentationFormat>画面に合わせる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ゴシック</vt:lpstr>
      <vt:lpstr>メイリオ</vt:lpstr>
      <vt:lpstr>Arial</vt:lpstr>
      <vt:lpstr>Calibri</vt:lpstr>
      <vt:lpstr>Cambria Math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Nobuyuki Iwanaga</cp:lastModifiedBy>
  <cp:revision>43</cp:revision>
  <dcterms:created xsi:type="dcterms:W3CDTF">2007-07-25T08:04:14Z</dcterms:created>
  <dcterms:modified xsi:type="dcterms:W3CDTF">2016-09-19T13:29:06Z</dcterms:modified>
</cp:coreProperties>
</file>