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D504-7C29-48F6-8A3D-ACCFC1B34987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311214" y="1293963"/>
            <a:ext cx="1613141" cy="23636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 smtClean="0"/>
              <a:t>source (</a:t>
            </a:r>
            <a:r>
              <a:rPr lang="ja-JP" altLang="en-US" sz="1000" dirty="0" smtClean="0"/>
              <a:t>イベント元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sz="1000" dirty="0" smtClean="0"/>
              <a:t>observable (</a:t>
            </a:r>
            <a:r>
              <a:rPr lang="ja-JP" altLang="en-US" sz="1000" dirty="0" smtClean="0"/>
              <a:t>観測可能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sz="1000" dirty="0" smtClean="0"/>
              <a:t>sender (</a:t>
            </a:r>
            <a:r>
              <a:rPr lang="ja-JP" altLang="en-US" sz="1000" dirty="0" smtClean="0"/>
              <a:t>送信者</a:t>
            </a:r>
            <a:r>
              <a:rPr lang="en-US" sz="1000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29364" y="1293963"/>
            <a:ext cx="1613141" cy="23636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 smtClean="0"/>
              <a:t>target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イベントの対象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altLang="ja-JP" sz="1000" dirty="0" smtClean="0"/>
              <a:t>listener 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聞き手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altLang="ja-JP" sz="1000" dirty="0" smtClean="0"/>
              <a:t>handler (</a:t>
            </a:r>
            <a:r>
              <a:rPr lang="ja-JP" altLang="en-US" sz="1000" dirty="0" smtClean="0"/>
              <a:t>扱う人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sz="1000" dirty="0" smtClean="0"/>
              <a:t>observer (</a:t>
            </a:r>
            <a:r>
              <a:rPr lang="ja-JP" altLang="en-US" sz="1000" dirty="0"/>
              <a:t>観測者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sz="1000" dirty="0" smtClean="0"/>
              <a:t>subscriber (</a:t>
            </a:r>
            <a:r>
              <a:rPr lang="ja-JP" altLang="en-US" sz="1000" dirty="0" smtClean="0"/>
              <a:t>購読者</a:t>
            </a:r>
            <a:r>
              <a:rPr lang="en-US" altLang="ja-JP" sz="1000" dirty="0" smtClean="0"/>
              <a:t>)</a:t>
            </a:r>
          </a:p>
          <a:p>
            <a:pPr algn="ctr"/>
            <a:r>
              <a:rPr lang="en-US" sz="1000" dirty="0" smtClean="0"/>
              <a:t>receiver (</a:t>
            </a:r>
            <a:r>
              <a:rPr lang="ja-JP" altLang="en-US" sz="1000" dirty="0" smtClean="0"/>
              <a:t>受信者</a:t>
            </a:r>
            <a:r>
              <a:rPr lang="en-US" sz="1000" dirty="0" smtClean="0"/>
              <a:t>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11215" y="1036593"/>
            <a:ext cx="1149921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イベント発生側</a:t>
            </a:r>
            <a:endParaRPr 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29364" y="1036593"/>
            <a:ext cx="1149921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イベント受取</a:t>
            </a:r>
            <a:r>
              <a:rPr lang="ja-JP" altLang="en-US" sz="1200" dirty="0"/>
              <a:t>側</a:t>
            </a:r>
            <a:endParaRPr 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84334" y="1303038"/>
            <a:ext cx="1185187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subscribe (</a:t>
            </a:r>
            <a:r>
              <a:rPr lang="ja-JP" altLang="en-US" sz="1000" dirty="0" smtClean="0"/>
              <a:t>申し込む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register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登録する</a:t>
            </a:r>
            <a:r>
              <a:rPr lang="en-US" altLang="ja-JP" sz="1000" dirty="0" smtClean="0"/>
              <a:t>)</a:t>
            </a:r>
          </a:p>
          <a:p>
            <a:r>
              <a:rPr lang="en-US" sz="1000" dirty="0" smtClean="0"/>
              <a:t>add (</a:t>
            </a:r>
            <a:r>
              <a:rPr lang="ja-JP" altLang="en-US" sz="1000" dirty="0" smtClean="0"/>
              <a:t>追加する</a:t>
            </a:r>
            <a:r>
              <a:rPr lang="en-US" altLang="ja-JP" sz="1000" dirty="0" smtClean="0"/>
              <a:t>)</a:t>
            </a:r>
            <a:endParaRPr lang="en-US" sz="10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84334" y="2147045"/>
            <a:ext cx="867793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raise (</a:t>
            </a:r>
            <a:r>
              <a:rPr lang="ja-JP" altLang="en-US" sz="1000" dirty="0" smtClean="0"/>
              <a:t>起こす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 smtClean="0"/>
              <a:t>fire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発火する</a:t>
            </a:r>
            <a:r>
              <a:rPr lang="en-US" altLang="ja-JP" sz="1000" dirty="0" smtClean="0"/>
              <a:t>)</a:t>
            </a:r>
          </a:p>
          <a:p>
            <a:r>
              <a:rPr lang="en-US" sz="1000" dirty="0" smtClean="0"/>
              <a:t>send (</a:t>
            </a:r>
            <a:r>
              <a:rPr lang="ja-JP" altLang="en-US" sz="1000" dirty="0" smtClean="0"/>
              <a:t>送る</a:t>
            </a:r>
            <a:r>
              <a:rPr lang="en-US" sz="1000" dirty="0" smtClean="0"/>
              <a:t>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20327" y="1094778"/>
            <a:ext cx="1457698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受取開始</a:t>
            </a:r>
            <a:endParaRPr 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20327" y="1941433"/>
            <a:ext cx="1149921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イベントを送る</a:t>
            </a:r>
            <a:endParaRPr lang="en-US" sz="12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030547" y="1837406"/>
            <a:ext cx="1833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059867" y="2698665"/>
            <a:ext cx="1833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3030547" y="3560377"/>
            <a:ext cx="1833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384334" y="3000131"/>
            <a:ext cx="1092213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unsubscribe</a:t>
            </a:r>
          </a:p>
          <a:p>
            <a:r>
              <a:rPr lang="en-US" altLang="ja-JP" sz="1000" dirty="0" smtClean="0"/>
              <a:t>unregister</a:t>
            </a:r>
          </a:p>
          <a:p>
            <a:r>
              <a:rPr lang="en-US" sz="1000" dirty="0" smtClean="0"/>
              <a:t>remove (</a:t>
            </a:r>
            <a:r>
              <a:rPr lang="ja-JP" altLang="en-US" sz="1000" dirty="0" smtClean="0"/>
              <a:t>削除する</a:t>
            </a:r>
            <a:r>
              <a:rPr lang="en-US" altLang="ja-JP" sz="1000" dirty="0" smtClean="0"/>
              <a:t>)</a:t>
            </a:r>
            <a:endParaRPr lang="en-US" sz="1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20327" y="2791871"/>
            <a:ext cx="1457698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受取</a:t>
            </a:r>
            <a:r>
              <a:rPr lang="ja-JP" altLang="en-US" sz="1200" dirty="0"/>
              <a:t>終了</a:t>
            </a:r>
            <a:endParaRPr 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11215" y="3683478"/>
            <a:ext cx="2169431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イベント発生の例</a:t>
            </a:r>
            <a:endParaRPr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 smtClean="0"/>
              <a:t>ユーザーがボタンをタップした</a:t>
            </a:r>
            <a:endParaRPr lang="en-US" altLang="ja-JP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 smtClean="0"/>
              <a:t>サーバーからメッセージが届いた</a:t>
            </a:r>
            <a:endParaRPr lang="en-US" altLang="ja-JP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/>
              <a:t>時間</a:t>
            </a:r>
            <a:r>
              <a:rPr lang="ja-JP" altLang="en-US" sz="1000" dirty="0" smtClean="0"/>
              <a:t>がかかる</a:t>
            </a:r>
            <a:r>
              <a:rPr lang="ja-JP" altLang="en-US" sz="1000" dirty="0"/>
              <a:t>処理</a:t>
            </a:r>
            <a:r>
              <a:rPr lang="ja-JP" altLang="en-US" sz="1000" dirty="0" smtClean="0"/>
              <a:t>が</a:t>
            </a:r>
            <a:r>
              <a:rPr lang="ja-JP" altLang="en-US" sz="1000" dirty="0"/>
              <a:t>完了</a:t>
            </a:r>
            <a:r>
              <a:rPr lang="ja-JP" altLang="en-US" sz="1000" dirty="0" smtClean="0"/>
              <a:t>した</a:t>
            </a:r>
            <a:endParaRPr 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88353" y="3683478"/>
            <a:ext cx="2554152" cy="71903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200" dirty="0" smtClean="0"/>
              <a:t>イベント受取の例</a:t>
            </a:r>
            <a:endParaRPr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 smtClean="0"/>
              <a:t>タップされたらコマンド実行</a:t>
            </a:r>
            <a:endParaRPr lang="en-US" altLang="ja-JP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 smtClean="0"/>
              <a:t>受け取ったメッセージ画面に表示</a:t>
            </a:r>
            <a:endParaRPr lang="en-US" altLang="ja-JP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 smtClean="0"/>
              <a:t>前の処理が完了してから次の処理を開始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08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sz="10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136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17</cp:revision>
  <dcterms:created xsi:type="dcterms:W3CDTF">2015-01-01T09:39:43Z</dcterms:created>
  <dcterms:modified xsi:type="dcterms:W3CDTF">2015-08-13T06:37:31Z</dcterms:modified>
</cp:coreProperties>
</file>