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1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6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5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2EE5-6349-487F-A989-F4FBDF6DCE0A}" type="datetimeFigureOut">
              <a:rPr kumimoji="1" lang="ja-JP" altLang="en-US" smtClean="0"/>
              <a:t>2015/5/16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28801" y="953310"/>
            <a:ext cx="3005846" cy="1750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28800" y="953310"/>
            <a:ext cx="99923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コア ライブラリ</a:t>
            </a:r>
            <a:endParaRPr kumimoji="1" lang="ja-JP" alt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013627" y="1920777"/>
            <a:ext cx="1254704" cy="6517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13626" y="1920777"/>
            <a:ext cx="10601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8804" y="2246653"/>
            <a:ext cx="116434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GUI</a:t>
            </a:r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13627" y="1251432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3626" y="1251431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0180" y="1510931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文字列</a:t>
            </a:r>
            <a:r>
              <a:rPr lang="ja-JP" altLang="en-US" sz="1000" dirty="0"/>
              <a:t>処理</a:t>
            </a:r>
            <a:endParaRPr kumimoji="1" lang="ja-JP" alt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073779" y="1251432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73778" y="1251431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0332" y="1510931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データ</a:t>
            </a:r>
            <a:r>
              <a:rPr lang="ja-JP" altLang="en-US" sz="1000" dirty="0" smtClean="0"/>
              <a:t>処理</a:t>
            </a:r>
            <a:endParaRPr kumimoji="1" lang="ja-JP" altLang="en-US" sz="1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54458" y="139763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・・・</a:t>
            </a:r>
            <a:endParaRPr kumimoji="1" lang="ja-JP" altLang="en-US" sz="1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3427106" y="1920777"/>
            <a:ext cx="1254704" cy="6517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27105" y="1920777"/>
            <a:ext cx="7780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72283" y="2144839"/>
            <a:ext cx="97038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Web</a:t>
            </a:r>
            <a:r>
              <a:rPr kumimoji="1" lang="ja-JP" altLang="en-US" sz="1000" dirty="0" smtClean="0"/>
              <a:t>アプリ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18" name="四角形吹き出し 17"/>
          <p:cNvSpPr/>
          <p:nvPr/>
        </p:nvSpPr>
        <p:spPr>
          <a:xfrm>
            <a:off x="2013626" y="2885037"/>
            <a:ext cx="1254705" cy="379379"/>
          </a:xfrm>
          <a:prstGeom prst="wedgeRectCallout">
            <a:avLst>
              <a:gd name="adj1" fmla="val -16957"/>
              <a:gd name="adj2" fmla="val -1528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クライアント アプリ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でしか要らない</a:t>
            </a:r>
            <a:endParaRPr kumimoji="1" lang="ja-JP" altLang="en-US" sz="1000" dirty="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3427105" y="2885037"/>
            <a:ext cx="1145698" cy="379379"/>
          </a:xfrm>
          <a:prstGeom prst="wedgeRectCallout">
            <a:avLst>
              <a:gd name="adj1" fmla="val -17437"/>
              <a:gd name="adj2" fmla="val -1451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サーバー アプリ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でしか要らない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291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28801" y="953310"/>
            <a:ext cx="3005846" cy="1750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28800" y="953310"/>
            <a:ext cx="99923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コア ライブラリ</a:t>
            </a:r>
            <a:endParaRPr kumimoji="1" lang="ja-JP" alt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013627" y="1920777"/>
            <a:ext cx="1254704" cy="651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13626" y="1920777"/>
            <a:ext cx="10601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8804" y="2246653"/>
            <a:ext cx="116434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GUI</a:t>
            </a:r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13627" y="1251432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3626" y="1251431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70180" y="1510931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文字列</a:t>
            </a:r>
            <a:r>
              <a:rPr lang="ja-JP" altLang="en-US" sz="1000" dirty="0"/>
              <a:t>処理</a:t>
            </a:r>
            <a:endParaRPr kumimoji="1" lang="ja-JP" alt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073779" y="1251432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73778" y="1251431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0332" y="1510931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データ</a:t>
            </a:r>
            <a:r>
              <a:rPr lang="ja-JP" altLang="en-US" sz="1000" dirty="0" smtClean="0"/>
              <a:t>処理</a:t>
            </a:r>
            <a:endParaRPr kumimoji="1" lang="ja-JP" altLang="en-US" sz="1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54458" y="139763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・・・</a:t>
            </a:r>
            <a:endParaRPr kumimoji="1" lang="ja-JP" altLang="en-US" sz="10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3427106" y="1920777"/>
            <a:ext cx="1254704" cy="6517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27105" y="1920777"/>
            <a:ext cx="7780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72283" y="2144839"/>
            <a:ext cx="97038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Web</a:t>
            </a:r>
            <a:r>
              <a:rPr kumimoji="1" lang="ja-JP" altLang="en-US" sz="1000" dirty="0" smtClean="0"/>
              <a:t>アプリ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24920" y="705279"/>
            <a:ext cx="959164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Full Framework</a:t>
            </a:r>
            <a:endParaRPr kumimoji="1" lang="ja-JP" altLang="en-US" sz="1100" dirty="0" smtClean="0">
              <a:solidFill>
                <a:schemeClr val="accent2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828801" y="3089498"/>
            <a:ext cx="3005846" cy="1750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28800" y="3089498"/>
            <a:ext cx="99923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コア ライブラリ</a:t>
            </a:r>
            <a:endParaRPr kumimoji="1" lang="ja-JP" altLang="en-US" sz="10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013627" y="4056965"/>
            <a:ext cx="1254704" cy="651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013626" y="4056965"/>
            <a:ext cx="10601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58804" y="4382841"/>
            <a:ext cx="116434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GUI</a:t>
            </a:r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2013627" y="3387620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013626" y="3387619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70180" y="3647119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文字列</a:t>
            </a:r>
            <a:r>
              <a:rPr lang="ja-JP" altLang="en-US" sz="1000" dirty="0"/>
              <a:t>処理</a:t>
            </a:r>
            <a:endParaRPr kumimoji="1" lang="ja-JP" altLang="en-US" sz="10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3073779" y="3387620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073778" y="3387619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0332" y="3647119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データ</a:t>
            </a:r>
            <a:r>
              <a:rPr lang="ja-JP" altLang="en-US" sz="1000" dirty="0" smtClean="0"/>
              <a:t>処理</a:t>
            </a:r>
            <a:endParaRPr kumimoji="1" lang="ja-JP" altLang="en-US" sz="1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54458" y="353382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・・・</a:t>
            </a:r>
            <a:endParaRPr kumimoji="1" lang="ja-JP" altLang="en-US" sz="10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24920" y="2841467"/>
            <a:ext cx="1087404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Client Framework</a:t>
            </a:r>
            <a:endParaRPr kumimoji="1" lang="ja-JP" altLang="en-US" sz="1100" dirty="0" smtClean="0">
              <a:solidFill>
                <a:schemeClr val="accent2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970672" y="3089498"/>
            <a:ext cx="3005846" cy="1750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70671" y="3089498"/>
            <a:ext cx="99923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コア ライブラリ</a:t>
            </a:r>
            <a:endParaRPr kumimoji="1" lang="ja-JP" altLang="en-US" sz="10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5155498" y="3387620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155497" y="3387619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12051" y="3647119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文字列</a:t>
            </a:r>
            <a:r>
              <a:rPr lang="ja-JP" altLang="en-US" sz="1000" dirty="0"/>
              <a:t>処理</a:t>
            </a:r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6215650" y="3387620"/>
            <a:ext cx="924126" cy="5092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215649" y="3387619"/>
            <a:ext cx="84855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272203" y="3647119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データ</a:t>
            </a:r>
            <a:r>
              <a:rPr lang="ja-JP" altLang="en-US" sz="1000" dirty="0" smtClean="0"/>
              <a:t>処理</a:t>
            </a:r>
            <a:endParaRPr kumimoji="1" lang="ja-JP" altLang="en-US" sz="10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196329" y="353382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・・・</a:t>
            </a:r>
            <a:endParaRPr kumimoji="1" lang="ja-JP" altLang="en-US" sz="10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6568977" y="4056965"/>
            <a:ext cx="1254704" cy="65175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68976" y="4056965"/>
            <a:ext cx="7780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14154" y="4281027"/>
            <a:ext cx="97038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Web</a:t>
            </a:r>
            <a:r>
              <a:rPr kumimoji="1" lang="ja-JP" altLang="en-US" sz="1000" dirty="0" smtClean="0"/>
              <a:t>アプリ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966791" y="2841467"/>
            <a:ext cx="1125877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100" dirty="0" smtClean="0">
                <a:solidFill>
                  <a:schemeClr val="accent2"/>
                </a:solidFill>
              </a:rPr>
              <a:t>Server Framework</a:t>
            </a:r>
            <a:endParaRPr kumimoji="1" lang="ja-JP" altLang="en-US" sz="11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81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14</cp:revision>
  <dcterms:created xsi:type="dcterms:W3CDTF">2015-05-16T06:21:01Z</dcterms:created>
  <dcterms:modified xsi:type="dcterms:W3CDTF">2015-05-16T14:51:58Z</dcterms:modified>
</cp:coreProperties>
</file>