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1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6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5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4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5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2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2EE5-6349-487F-A989-F4FBDF6DCE0A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848B-A85E-4DE9-91F7-1DDC0EB7B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378926" y="953310"/>
            <a:ext cx="2661951" cy="1750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448593" y="1637212"/>
            <a:ext cx="2420982" cy="975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3518260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3518260" y="231648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3518260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4702626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4702626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38649" y="2316653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48593" y="1410621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44859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24797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8926" y="731348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3093" y="73134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アプリ</a:t>
            </a:r>
            <a:endParaRPr kumimoji="1" lang="ja-JP" altLang="en-US" sz="1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585759" y="2824820"/>
            <a:ext cx="165370" cy="165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9184" y="2824820"/>
            <a:ext cx="8132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4585759" y="3087463"/>
            <a:ext cx="165370" cy="165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9184" y="3087463"/>
            <a:ext cx="11274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1893093" y="962071"/>
            <a:ext cx="1381328" cy="222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1970915" y="1032245"/>
            <a:ext cx="1225685" cy="205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000" dirty="0" smtClean="0"/>
              <a:t>App.dll</a:t>
            </a:r>
            <a:endParaRPr kumimoji="1" lang="ja-JP" altLang="en-US" sz="1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8989" y="1522286"/>
            <a:ext cx="1060153" cy="534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054410" y="12956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型</a:t>
            </a:r>
            <a:r>
              <a:rPr lang="ja-JP" altLang="en-US" sz="1000" dirty="0"/>
              <a:t>情報</a:t>
            </a:r>
            <a:endParaRPr kumimoji="1" lang="ja-JP" altLang="en-US" sz="1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058989" y="2301934"/>
            <a:ext cx="1060153" cy="6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ldloc</a:t>
            </a:r>
          </a:p>
          <a:p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</a:p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stloc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ja-JP" altLang="en-US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54410" y="2075343"/>
            <a:ext cx="5439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5050924" y="10276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291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581257" y="1634247"/>
            <a:ext cx="2577737" cy="168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720591" y="2405233"/>
            <a:ext cx="109728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720591" y="2997421"/>
            <a:ext cx="109728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720591" y="2701327"/>
            <a:ext cx="109728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904957" y="2405233"/>
            <a:ext cx="109728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904957" y="2701327"/>
            <a:ext cx="109728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40980" y="2997589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50924" y="2091557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904959" y="1708550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650924" y="1708556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81257" y="1407656"/>
            <a:ext cx="131983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Framework</a:t>
            </a:r>
            <a:r>
              <a:rPr lang="ja-JP" altLang="en-US" sz="1000" dirty="0" smtClean="0"/>
              <a:t>の場合</a:t>
            </a:r>
            <a:endParaRPr kumimoji="1" lang="ja-JP" alt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768311" y="1634247"/>
            <a:ext cx="2004089" cy="379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8311" y="1407656"/>
            <a:ext cx="97198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Core</a:t>
            </a:r>
            <a:r>
              <a:rPr lang="ja-JP" altLang="en-US" sz="1000" dirty="0" smtClean="0"/>
              <a:t>の場合</a:t>
            </a:r>
            <a:endParaRPr kumimoji="1" lang="ja-JP" altLang="en-US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834608" y="1708556"/>
            <a:ext cx="1840515" cy="2264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パッケージ マネージャー</a:t>
            </a:r>
            <a:endParaRPr kumimoji="1" lang="ja-JP" alt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693181" y="4149799"/>
            <a:ext cx="165370" cy="165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36606" y="4149799"/>
            <a:ext cx="111465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/>
              <a:t>OS</a:t>
            </a:r>
            <a:r>
              <a:rPr kumimoji="1" lang="ja-JP" altLang="en-US" sz="1000" dirty="0" smtClean="0"/>
              <a:t>にインストール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693181" y="4412442"/>
            <a:ext cx="165370" cy="165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6606" y="4412442"/>
            <a:ext cx="240988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パッケージ マネージャーでダウンロード</a:t>
            </a:r>
            <a:endParaRPr kumimoji="1" lang="ja-JP" altLang="en-US" sz="10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772703" y="2126795"/>
            <a:ext cx="2577737" cy="1741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5912037" y="289778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5912037" y="3489969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5912037" y="319387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7096403" y="289778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7096403" y="319387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32426" y="3490137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42370" y="2584105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096405" y="2201098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842370" y="2201104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4161537" y="4149799"/>
            <a:ext cx="165370" cy="165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04962" y="4149799"/>
            <a:ext cx="8132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4161537" y="4412442"/>
            <a:ext cx="165370" cy="165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04962" y="4412442"/>
            <a:ext cx="11274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38" name="四角形吹き出し 37"/>
          <p:cNvSpPr/>
          <p:nvPr/>
        </p:nvSpPr>
        <p:spPr>
          <a:xfrm>
            <a:off x="2757557" y="3473709"/>
            <a:ext cx="2120630" cy="466928"/>
          </a:xfrm>
          <a:prstGeom prst="wedgeRectCallout">
            <a:avLst>
              <a:gd name="adj1" fmla="val -16246"/>
              <a:gd name="adj2" fmla="val -1083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一部</a:t>
            </a:r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よく使うもの</a:t>
            </a:r>
            <a:r>
              <a:rPr kumimoji="1" lang="en-US" altLang="ja-JP" sz="1000" dirty="0" smtClean="0"/>
              <a:t>)</a:t>
            </a:r>
            <a:r>
              <a:rPr kumimoji="1" lang="ja-JP" altLang="en-US" sz="1000" dirty="0" smtClean="0"/>
              <a:t>はインストール時にネイティブ コード化</a:t>
            </a:r>
          </a:p>
        </p:txBody>
      </p:sp>
    </p:spTree>
    <p:extLst>
      <p:ext uri="{BB962C8B-B14F-4D97-AF65-F5344CB8AC3E}">
        <p14:creationId xmlns:p14="http://schemas.microsoft.com/office/powerpoint/2010/main" val="83747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3093" y="962071"/>
            <a:ext cx="1381328" cy="222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8926" y="731348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3093" y="73134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アプリ</a:t>
            </a:r>
            <a:endParaRPr kumimoji="1" lang="ja-JP" altLang="en-US" sz="10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970915" y="1032245"/>
            <a:ext cx="1225685" cy="205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000" dirty="0" smtClean="0"/>
              <a:t>App.dll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8989" y="1522286"/>
            <a:ext cx="1060153" cy="534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4410" y="12956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型</a:t>
            </a:r>
            <a:r>
              <a:rPr lang="ja-JP" altLang="en-US" sz="1000" dirty="0"/>
              <a:t>情報</a:t>
            </a:r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058989" y="2301934"/>
            <a:ext cx="1060153" cy="6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ldloc</a:t>
            </a:r>
          </a:p>
          <a:p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</a:p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stloc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ja-JP" altLang="en-US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4410" y="2075343"/>
            <a:ext cx="5439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cxnSp>
        <p:nvCxnSpPr>
          <p:cNvPr id="6" name="直線コネクタ 5"/>
          <p:cNvCxnSpPr/>
          <p:nvPr/>
        </p:nvCxnSpPr>
        <p:spPr>
          <a:xfrm>
            <a:off x="6157609" y="731348"/>
            <a:ext cx="0" cy="245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569329" y="735480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実行領域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561738" y="1027614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6561737" y="1295862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4585759" y="2824820"/>
            <a:ext cx="165370" cy="165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29184" y="2824820"/>
            <a:ext cx="8132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4585759" y="3087463"/>
            <a:ext cx="165370" cy="165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29184" y="3087463"/>
            <a:ext cx="11274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3378926" y="953310"/>
            <a:ext cx="2661951" cy="1750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3448593" y="1637212"/>
            <a:ext cx="2420982" cy="975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3518260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3518260" y="231648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3518260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4702626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702626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538649" y="2316653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48593" y="1410621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3449076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424797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5050924" y="10276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cxnSp>
        <p:nvCxnSpPr>
          <p:cNvPr id="9" name="直線矢印コネクタ 8"/>
          <p:cNvCxnSpPr>
            <a:endCxn id="39" idx="1"/>
          </p:cNvCxnSpPr>
          <p:nvPr/>
        </p:nvCxnSpPr>
        <p:spPr>
          <a:xfrm>
            <a:off x="5956615" y="1140826"/>
            <a:ext cx="60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057421" y="962071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ロード</a:t>
            </a:r>
            <a:endParaRPr kumimoji="1" lang="ja-JP" altLang="en-US" sz="10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569329" y="15677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7920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7658302" y="1111011"/>
            <a:ext cx="695123" cy="801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sz="1000" dirty="0" smtClean="0"/>
              <a:t>A</a:t>
            </a:r>
            <a:endParaRPr kumimoji="1" lang="ja-JP" altLang="en-US" sz="1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1893093" y="962071"/>
            <a:ext cx="1381328" cy="222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8926" y="731348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3093" y="73134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アプリ</a:t>
            </a:r>
            <a:endParaRPr kumimoji="1" lang="ja-JP" altLang="en-US" sz="10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970915" y="1032245"/>
            <a:ext cx="1225685" cy="205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000" dirty="0" smtClean="0"/>
              <a:t>App.dll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8989" y="1522286"/>
            <a:ext cx="1060153" cy="534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4410" y="12956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型</a:t>
            </a:r>
            <a:r>
              <a:rPr lang="ja-JP" altLang="en-US" sz="1000" dirty="0"/>
              <a:t>情報</a:t>
            </a:r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058989" y="2301934"/>
            <a:ext cx="1060153" cy="6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ldloc</a:t>
            </a:r>
          </a:p>
          <a:p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</a:p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stloc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ja-JP" altLang="en-US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4410" y="2075343"/>
            <a:ext cx="5439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6561738" y="1027614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6561737" y="1295862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4585759" y="2824820"/>
            <a:ext cx="165370" cy="165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29184" y="2824820"/>
            <a:ext cx="8132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4585759" y="3087463"/>
            <a:ext cx="165370" cy="165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29184" y="3087463"/>
            <a:ext cx="11274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3378926" y="953310"/>
            <a:ext cx="2661951" cy="1750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3448593" y="1637212"/>
            <a:ext cx="2420982" cy="975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3518260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3518260" y="231648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3518260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4702626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702626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538649" y="2316653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48593" y="1410621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3449076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424797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5050924" y="10276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564219" y="15677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3119142" y="1292542"/>
            <a:ext cx="4514992" cy="48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902374" y="1319177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ロード</a:t>
            </a:r>
            <a:endParaRPr kumimoji="1" lang="ja-JP" altLang="en-US" sz="1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34135" y="741286"/>
            <a:ext cx="84214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型情報・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関数テーブル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7725077" y="1337435"/>
            <a:ext cx="538546" cy="19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7467430" y="1422133"/>
            <a:ext cx="381745" cy="22897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6157609" y="731348"/>
            <a:ext cx="0" cy="245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6569329" y="735480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実行領域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7725077" y="1623808"/>
            <a:ext cx="538546" cy="19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 flipH="1" flipV="1">
            <a:off x="7478096" y="1697306"/>
            <a:ext cx="371080" cy="2934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0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3093" y="962071"/>
            <a:ext cx="1381328" cy="222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8926" y="731348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3093" y="731348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アプリ</a:t>
            </a:r>
            <a:endParaRPr kumimoji="1" lang="ja-JP" altLang="en-US" sz="10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970915" y="1032245"/>
            <a:ext cx="1225685" cy="205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000" dirty="0" smtClean="0"/>
              <a:t>App.dll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8989" y="1522286"/>
            <a:ext cx="1060153" cy="534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4410" y="12956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型</a:t>
            </a:r>
            <a:r>
              <a:rPr lang="ja-JP" altLang="en-US" sz="1000" dirty="0"/>
              <a:t>情報</a:t>
            </a:r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058989" y="2301934"/>
            <a:ext cx="1060153" cy="6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ldloc</a:t>
            </a:r>
          </a:p>
          <a:p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</a:p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stloc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ja-JP" altLang="en-US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4410" y="2075343"/>
            <a:ext cx="5439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6561738" y="1027614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6561737" y="1295862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4585759" y="2824820"/>
            <a:ext cx="165370" cy="165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29184" y="2824820"/>
            <a:ext cx="8132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.NET</a:t>
            </a:r>
            <a:r>
              <a:rPr lang="ja-JP" altLang="en-US" sz="1000" dirty="0" smtClean="0"/>
              <a:t> </a:t>
            </a:r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4585759" y="3087463"/>
            <a:ext cx="165370" cy="165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29184" y="3087463"/>
            <a:ext cx="11274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</a:t>
            </a:r>
            <a:r>
              <a:rPr lang="ja-JP" altLang="en-US" sz="1000" dirty="0"/>
              <a:t>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3378926" y="953310"/>
            <a:ext cx="2661951" cy="1750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3448593" y="1637212"/>
            <a:ext cx="2420982" cy="975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3518260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3518260" y="231648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3518260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4702626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702626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538649" y="2316653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48593" y="1410621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3449076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424797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5050924" y="10276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564219" y="1567714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cxnSp>
        <p:nvCxnSpPr>
          <p:cNvPr id="50" name="直線コネクタ 49"/>
          <p:cNvCxnSpPr/>
          <p:nvPr/>
        </p:nvCxnSpPr>
        <p:spPr>
          <a:xfrm>
            <a:off x="6157609" y="731348"/>
            <a:ext cx="0" cy="245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6569329" y="735480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実行領域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6564219" y="2263055"/>
            <a:ext cx="979152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M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cxnSp>
        <p:nvCxnSpPr>
          <p:cNvPr id="68" name="直線矢印コネクタ 67"/>
          <p:cNvCxnSpPr>
            <a:stCxn id="37" idx="3"/>
            <a:endCxn id="65" idx="1"/>
          </p:cNvCxnSpPr>
          <p:nvPr/>
        </p:nvCxnSpPr>
        <p:spPr>
          <a:xfrm flipV="1">
            <a:off x="3119142" y="1759218"/>
            <a:ext cx="3445077" cy="88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942571" y="1652136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ロード</a:t>
            </a:r>
            <a:endParaRPr kumimoji="1" lang="ja-JP" altLang="en-US" sz="1000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6780179" y="1950721"/>
            <a:ext cx="0" cy="29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6807769" y="1985472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コンパイル</a:t>
            </a:r>
            <a:endParaRPr kumimoji="1" lang="ja-JP" altLang="en-US" sz="10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620971" y="1979196"/>
            <a:ext cx="71390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ジャンプ先</a:t>
            </a:r>
            <a:endParaRPr lang="en-US" altLang="ja-JP" sz="1000" dirty="0" smtClean="0"/>
          </a:p>
          <a:p>
            <a:r>
              <a:rPr lang="ja-JP" altLang="en-US" sz="1000" dirty="0" smtClean="0"/>
              <a:t>を</a:t>
            </a:r>
            <a:r>
              <a:rPr kumimoji="1" lang="ja-JP" altLang="en-US" sz="1000" dirty="0" smtClean="0"/>
              <a:t>差し替え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7658302" y="1111011"/>
            <a:ext cx="695123" cy="801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sz="1000" dirty="0" smtClean="0"/>
              <a:t>A</a:t>
            </a:r>
            <a:endParaRPr kumimoji="1" lang="ja-JP" altLang="en-US" sz="10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634135" y="741286"/>
            <a:ext cx="84214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型情報・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関数テーブル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7725077" y="1337435"/>
            <a:ext cx="538546" cy="19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725077" y="1623808"/>
            <a:ext cx="538546" cy="199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7478096" y="1697306"/>
            <a:ext cx="371080" cy="2934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7543371" y="1416567"/>
            <a:ext cx="305806" cy="86535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3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3093" y="962071"/>
            <a:ext cx="1381328" cy="2222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8926" y="731348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フレームワーク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3093" y="731348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元のアプリ</a:t>
            </a:r>
            <a:endParaRPr kumimoji="1" lang="ja-JP" altLang="en-US" sz="10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970915" y="1032245"/>
            <a:ext cx="1225685" cy="2055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sz="1000" dirty="0" smtClean="0"/>
              <a:t>App.dll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8989" y="1522286"/>
            <a:ext cx="1060153" cy="534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M(</a:t>
            </a:r>
            <a:r>
              <a:rPr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r>
              <a:rPr kumimoji="1" lang="ja-JP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1" lang="ja-JP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endParaRPr kumimoji="1" lang="ja-JP" alt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4410" y="1295695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型</a:t>
            </a:r>
            <a:r>
              <a:rPr lang="ja-JP" altLang="en-US" sz="1000" dirty="0"/>
              <a:t>情報</a:t>
            </a:r>
            <a:endParaRPr kumimoji="1" lang="ja-JP" altLang="en-US" sz="1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058989" y="2301934"/>
            <a:ext cx="1060153" cy="688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ldloc</a:t>
            </a:r>
          </a:p>
          <a:p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</a:p>
          <a:p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stloc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1" lang="ja-JP" altLang="en-US" sz="1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4410" y="2075343"/>
            <a:ext cx="5439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/>
              <a:t>IL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51" name="正方形/長方形 50"/>
          <p:cNvSpPr/>
          <p:nvPr/>
        </p:nvSpPr>
        <p:spPr>
          <a:xfrm>
            <a:off x="3378927" y="953310"/>
            <a:ext cx="2587086" cy="1750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3448593" y="1637212"/>
            <a:ext cx="2420982" cy="975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3518260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System.Runtime</a:t>
            </a:r>
            <a:endParaRPr kumimoji="1" lang="ja-JP" altLang="en-US" sz="1000" dirty="0" smtClean="0"/>
          </a:p>
        </p:txBody>
      </p:sp>
      <p:sp>
        <p:nvSpPr>
          <p:cNvPr id="54" name="正方形/長方形 53"/>
          <p:cNvSpPr/>
          <p:nvPr/>
        </p:nvSpPr>
        <p:spPr>
          <a:xfrm>
            <a:off x="3518260" y="2316485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System.Text</a:t>
            </a:r>
            <a:endParaRPr kumimoji="1" lang="ja-JP" altLang="en-US" sz="10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3518260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System.Collections</a:t>
            </a:r>
            <a:endParaRPr kumimoji="1" lang="ja-JP" altLang="en-US" sz="10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4702626" y="1724297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System.Reflection</a:t>
            </a:r>
            <a:endParaRPr kumimoji="1" lang="ja-JP" altLang="en-US" sz="10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702626" y="2020391"/>
            <a:ext cx="1097281" cy="226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System.Linq</a:t>
            </a:r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538649" y="2316653"/>
            <a:ext cx="16086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/>
              <a:t>…</a:t>
            </a:r>
            <a:endParaRPr kumimoji="1" lang="ja-JP" altLang="en-US" sz="10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48593" y="1410621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標準ライブラリ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3449076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型ローダー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4247974" y="1027620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2422187" y="3252834"/>
            <a:ext cx="184810" cy="93658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2054410" y="3543561"/>
            <a:ext cx="905691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コード</a:t>
            </a:r>
            <a:r>
              <a:rPr lang="ja-JP" altLang="en-US" sz="1000" dirty="0"/>
              <a:t>生成</a:t>
            </a:r>
            <a:endParaRPr kumimoji="1" lang="ja-JP" altLang="en-US" sz="10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0537" y="3301531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ビルド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893093" y="4257837"/>
            <a:ext cx="148334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ネイティブ化したアプリ</a:t>
            </a:r>
            <a:endParaRPr kumimoji="1" lang="ja-JP" altLang="en-US" sz="10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1893093" y="4465901"/>
            <a:ext cx="3194473" cy="1014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4" name="正方形/長方形 73"/>
          <p:cNvSpPr/>
          <p:nvPr/>
        </p:nvSpPr>
        <p:spPr>
          <a:xfrm>
            <a:off x="3828535" y="4543070"/>
            <a:ext cx="1180885" cy="5325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/>
              <a:t>標</a:t>
            </a:r>
            <a:r>
              <a:rPr lang="ja-JP" altLang="en-US" sz="1000" dirty="0" smtClean="0"/>
              <a:t>準</a:t>
            </a:r>
            <a:r>
              <a:rPr lang="ja-JP" altLang="en-US" sz="1000" dirty="0"/>
              <a:t>ライブラリ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使った分だけ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sp>
        <p:nvSpPr>
          <p:cNvPr id="75" name="正方形/長方形 74"/>
          <p:cNvSpPr/>
          <p:nvPr/>
        </p:nvSpPr>
        <p:spPr>
          <a:xfrm>
            <a:off x="1970915" y="4543071"/>
            <a:ext cx="735134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sp>
        <p:nvSpPr>
          <p:cNvPr id="76" name="正方形/長方形 75"/>
          <p:cNvSpPr/>
          <p:nvPr/>
        </p:nvSpPr>
        <p:spPr>
          <a:xfrm>
            <a:off x="2779249" y="4546463"/>
            <a:ext cx="979152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M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cxnSp>
        <p:nvCxnSpPr>
          <p:cNvPr id="77" name="直線コネクタ 76"/>
          <p:cNvCxnSpPr/>
          <p:nvPr/>
        </p:nvCxnSpPr>
        <p:spPr>
          <a:xfrm>
            <a:off x="6157609" y="731348"/>
            <a:ext cx="0" cy="245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6569329" y="735480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実行領域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6561737" y="999768"/>
            <a:ext cx="905691" cy="226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メモリ</a:t>
            </a:r>
            <a:r>
              <a:rPr lang="ja-JP" altLang="en-US" sz="1000" dirty="0"/>
              <a:t>管理</a:t>
            </a:r>
            <a:endParaRPr kumimoji="1" lang="ja-JP" altLang="en-US" sz="1000" dirty="0" smtClean="0"/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5087566" y="2682752"/>
            <a:ext cx="1210735" cy="182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5127828" y="350847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ロード</a:t>
            </a:r>
            <a:endParaRPr kumimoji="1" lang="ja-JP" altLang="en-US" sz="1000" dirty="0" smtClean="0"/>
          </a:p>
        </p:txBody>
      </p:sp>
      <p:sp>
        <p:nvSpPr>
          <p:cNvPr id="84" name="正方形/長方形 83"/>
          <p:cNvSpPr/>
          <p:nvPr/>
        </p:nvSpPr>
        <p:spPr>
          <a:xfrm>
            <a:off x="6298301" y="2133603"/>
            <a:ext cx="1180885" cy="5325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/>
              <a:t>標</a:t>
            </a:r>
            <a:r>
              <a:rPr lang="ja-JP" altLang="en-US" sz="1000" dirty="0" smtClean="0"/>
              <a:t>準</a:t>
            </a:r>
            <a:r>
              <a:rPr lang="ja-JP" altLang="en-US" sz="1000" dirty="0"/>
              <a:t>ライブラリ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使った分だけ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sp>
        <p:nvSpPr>
          <p:cNvPr id="85" name="正方形/長方形 84"/>
          <p:cNvSpPr/>
          <p:nvPr/>
        </p:nvSpPr>
        <p:spPr>
          <a:xfrm>
            <a:off x="6493586" y="1271620"/>
            <a:ext cx="979152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M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2779249" y="4999986"/>
            <a:ext cx="979152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N</a:t>
            </a:r>
            <a:r>
              <a:rPr kumimoji="1" lang="ja-JP" altLang="en-US" sz="1000" dirty="0" smtClean="0"/>
              <a:t>の</a:t>
            </a:r>
            <a:r>
              <a:rPr kumimoji="1" lang="ja-JP" altLang="en-US" sz="1000" dirty="0" smtClean="0"/>
              <a:t>ネイティブ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6493586" y="1708200"/>
            <a:ext cx="979152" cy="3830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M</a:t>
            </a:r>
            <a:r>
              <a:rPr kumimoji="1" lang="ja-JP" altLang="en-US" sz="1000" dirty="0" smtClean="0"/>
              <a:t>のネイティブ </a:t>
            </a:r>
            <a:r>
              <a:rPr lang="ja-JP" altLang="en-US" sz="1000" dirty="0" smtClean="0"/>
              <a:t>コード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89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373</Words>
  <Application>Microsoft Office PowerPoint</Application>
  <PresentationFormat>ワイド画面</PresentationFormat>
  <Paragraphs>195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33</cp:revision>
  <dcterms:created xsi:type="dcterms:W3CDTF">2015-05-16T06:21:01Z</dcterms:created>
  <dcterms:modified xsi:type="dcterms:W3CDTF">2015-11-19T13:27:25Z</dcterms:modified>
</cp:coreProperties>
</file>