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33312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763688" y="234888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A</a:t>
            </a:r>
            <a:endParaRPr kumimoji="1" lang="ja-JP" altLang="en-US" sz="11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763688" y="191683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76368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31" name="正方形/長方形 30"/>
          <p:cNvSpPr/>
          <p:nvPr/>
        </p:nvSpPr>
        <p:spPr>
          <a:xfrm>
            <a:off x="219424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05536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>
          <a:xfrm>
            <a:off x="219424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624808" y="23488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624808" y="191683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36" name="正方形/長方形 35"/>
          <p:cNvSpPr/>
          <p:nvPr/>
        </p:nvSpPr>
        <p:spPr>
          <a:xfrm>
            <a:off x="2624808" y="1480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333128" y="27809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33312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39" name="正方形/長方形 38"/>
          <p:cNvSpPr/>
          <p:nvPr/>
        </p:nvSpPr>
        <p:spPr>
          <a:xfrm>
            <a:off x="176368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40" name="正方形/長方形 39"/>
          <p:cNvSpPr/>
          <p:nvPr/>
        </p:nvSpPr>
        <p:spPr>
          <a:xfrm>
            <a:off x="2194248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cxnSp>
        <p:nvCxnSpPr>
          <p:cNvPr id="41" name="直線コネクタ 40"/>
          <p:cNvCxnSpPr>
            <a:stCxn id="14" idx="3"/>
            <a:endCxn id="28" idx="1"/>
          </p:cNvCxnSpPr>
          <p:nvPr/>
        </p:nvCxnSpPr>
        <p:spPr>
          <a:xfrm>
            <a:off x="162116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3"/>
            <a:endCxn id="33" idx="1"/>
          </p:cNvCxnSpPr>
          <p:nvPr/>
        </p:nvCxnSpPr>
        <p:spPr>
          <a:xfrm>
            <a:off x="205172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3" idx="3"/>
            <a:endCxn id="36" idx="1"/>
          </p:cNvCxnSpPr>
          <p:nvPr/>
        </p:nvCxnSpPr>
        <p:spPr>
          <a:xfrm>
            <a:off x="248228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6" idx="3"/>
            <a:endCxn id="32" idx="1"/>
          </p:cNvCxnSpPr>
          <p:nvPr/>
        </p:nvCxnSpPr>
        <p:spPr>
          <a:xfrm>
            <a:off x="2912840" y="1624633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  <a:endCxn id="29" idx="0"/>
          </p:cNvCxnSpPr>
          <p:nvPr/>
        </p:nvCxnSpPr>
        <p:spPr>
          <a:xfrm>
            <a:off x="1907704" y="1768649"/>
            <a:ext cx="0" cy="14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2"/>
            <a:endCxn id="28" idx="0"/>
          </p:cNvCxnSpPr>
          <p:nvPr/>
        </p:nvCxnSpPr>
        <p:spPr>
          <a:xfrm>
            <a:off x="1907704" y="220486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28" idx="3"/>
            <a:endCxn id="31" idx="1"/>
          </p:cNvCxnSpPr>
          <p:nvPr/>
        </p:nvCxnSpPr>
        <p:spPr>
          <a:xfrm>
            <a:off x="205172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1" idx="3"/>
            <a:endCxn id="34" idx="1"/>
          </p:cNvCxnSpPr>
          <p:nvPr/>
        </p:nvCxnSpPr>
        <p:spPr>
          <a:xfrm>
            <a:off x="2482280" y="2492896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0"/>
          </p:cNvCxnSpPr>
          <p:nvPr/>
        </p:nvCxnSpPr>
        <p:spPr>
          <a:xfrm>
            <a:off x="2768824" y="1768649"/>
            <a:ext cx="0" cy="14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35" idx="2"/>
            <a:endCxn id="34" idx="0"/>
          </p:cNvCxnSpPr>
          <p:nvPr/>
        </p:nvCxnSpPr>
        <p:spPr>
          <a:xfrm>
            <a:off x="2768824" y="220486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4" idx="2"/>
            <a:endCxn id="37" idx="0"/>
          </p:cNvCxnSpPr>
          <p:nvPr/>
        </p:nvCxnSpPr>
        <p:spPr>
          <a:xfrm>
            <a:off x="1477144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7" idx="2"/>
            <a:endCxn id="38" idx="0"/>
          </p:cNvCxnSpPr>
          <p:nvPr/>
        </p:nvCxnSpPr>
        <p:spPr>
          <a:xfrm>
            <a:off x="1477144" y="3068960"/>
            <a:ext cx="0" cy="1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38" idx="3"/>
            <a:endCxn id="39" idx="1"/>
          </p:cNvCxnSpPr>
          <p:nvPr/>
        </p:nvCxnSpPr>
        <p:spPr>
          <a:xfrm>
            <a:off x="1621160" y="3344044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39" idx="3"/>
            <a:endCxn id="40" idx="1"/>
          </p:cNvCxnSpPr>
          <p:nvPr/>
        </p:nvCxnSpPr>
        <p:spPr>
          <a:xfrm>
            <a:off x="2051720" y="3344044"/>
            <a:ext cx="14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2194248" y="27809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cxnSp>
        <p:nvCxnSpPr>
          <p:cNvPr id="82" name="直線コネクタ 81"/>
          <p:cNvCxnSpPr>
            <a:stCxn id="31" idx="2"/>
            <a:endCxn id="81" idx="0"/>
          </p:cNvCxnSpPr>
          <p:nvPr/>
        </p:nvCxnSpPr>
        <p:spPr>
          <a:xfrm>
            <a:off x="2338264" y="26369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1" idx="2"/>
            <a:endCxn id="40" idx="0"/>
          </p:cNvCxnSpPr>
          <p:nvPr/>
        </p:nvCxnSpPr>
        <p:spPr>
          <a:xfrm>
            <a:off x="2338264" y="3068960"/>
            <a:ext cx="0" cy="13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2623320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cxnSp>
        <p:nvCxnSpPr>
          <p:cNvPr id="89" name="直線コネクタ 88"/>
          <p:cNvCxnSpPr>
            <a:stCxn id="40" idx="3"/>
            <a:endCxn id="88" idx="1"/>
          </p:cNvCxnSpPr>
          <p:nvPr/>
        </p:nvCxnSpPr>
        <p:spPr>
          <a:xfrm>
            <a:off x="2482280" y="3344044"/>
            <a:ext cx="1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3052392" y="32000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cxnSp>
        <p:nvCxnSpPr>
          <p:cNvPr id="92" name="直線コネクタ 91"/>
          <p:cNvCxnSpPr>
            <a:stCxn id="88" idx="3"/>
            <a:endCxn id="91" idx="1"/>
          </p:cNvCxnSpPr>
          <p:nvPr/>
        </p:nvCxnSpPr>
        <p:spPr>
          <a:xfrm>
            <a:off x="2911352" y="3344044"/>
            <a:ext cx="14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7673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3" name="正方形/長方形 2"/>
          <p:cNvSpPr/>
          <p:nvPr/>
        </p:nvSpPr>
        <p:spPr>
          <a:xfrm>
            <a:off x="154617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0709" y="453951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r>
              <a:rPr lang="ja-JP" altLang="en-US" sz="1000" dirty="0"/>
              <a:t>マス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0709" y="1085106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2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5" name="正方形/長方形 4"/>
          <p:cNvSpPr/>
          <p:nvPr/>
        </p:nvSpPr>
        <p:spPr>
          <a:xfrm>
            <a:off x="197673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154617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1115616" y="105438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2407296" y="105273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407296" y="134153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11561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54617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976736" y="134076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18" name="直線矢印コネクタ 17"/>
          <p:cNvCxnSpPr>
            <a:stCxn id="4" idx="2"/>
            <a:endCxn id="7" idx="0"/>
          </p:cNvCxnSpPr>
          <p:nvPr/>
        </p:nvCxnSpPr>
        <p:spPr>
          <a:xfrm>
            <a:off x="1259632" y="692696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2"/>
            <a:endCxn id="6" idx="0"/>
          </p:cNvCxnSpPr>
          <p:nvPr/>
        </p:nvCxnSpPr>
        <p:spPr>
          <a:xfrm>
            <a:off x="1259632" y="692696"/>
            <a:ext cx="43056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2"/>
            <a:endCxn id="5" idx="0"/>
          </p:cNvCxnSpPr>
          <p:nvPr/>
        </p:nvCxnSpPr>
        <p:spPr>
          <a:xfrm>
            <a:off x="1690192" y="692696"/>
            <a:ext cx="43056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" idx="2"/>
            <a:endCxn id="10" idx="0"/>
          </p:cNvCxnSpPr>
          <p:nvPr/>
        </p:nvCxnSpPr>
        <p:spPr>
          <a:xfrm>
            <a:off x="2120752" y="692696"/>
            <a:ext cx="43056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94608" y="71147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0709" y="2021210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3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97673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54617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115616" y="199049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34" name="正方形/長方形 33"/>
          <p:cNvSpPr/>
          <p:nvPr/>
        </p:nvSpPr>
        <p:spPr>
          <a:xfrm>
            <a:off x="2407296" y="198884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407296" y="2267347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36" name="正方形/長方形 35"/>
          <p:cNvSpPr/>
          <p:nvPr/>
        </p:nvSpPr>
        <p:spPr>
          <a:xfrm>
            <a:off x="111561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37" name="正方形/長方形 36"/>
          <p:cNvSpPr/>
          <p:nvPr/>
        </p:nvSpPr>
        <p:spPr>
          <a:xfrm>
            <a:off x="154617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6736" y="226657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39" name="直線矢印コネクタ 38"/>
          <p:cNvCxnSpPr>
            <a:stCxn id="12" idx="2"/>
            <a:endCxn id="33" idx="0"/>
          </p:cNvCxnSpPr>
          <p:nvPr/>
        </p:nvCxnSpPr>
        <p:spPr>
          <a:xfrm>
            <a:off x="125963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3" idx="2"/>
            <a:endCxn id="32" idx="0"/>
          </p:cNvCxnSpPr>
          <p:nvPr/>
        </p:nvCxnSpPr>
        <p:spPr>
          <a:xfrm>
            <a:off x="169019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14" idx="2"/>
            <a:endCxn id="31" idx="0"/>
          </p:cNvCxnSpPr>
          <p:nvPr/>
        </p:nvCxnSpPr>
        <p:spPr>
          <a:xfrm>
            <a:off x="2120752" y="1628800"/>
            <a:ext cx="0" cy="3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1" idx="2"/>
            <a:endCxn id="34" idx="0"/>
          </p:cNvCxnSpPr>
          <p:nvPr/>
        </p:nvCxnSpPr>
        <p:spPr>
          <a:xfrm>
            <a:off x="2551312" y="1629569"/>
            <a:ext cx="0" cy="35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551312" y="170080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407296" y="2555379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48" name="正方形/長方形 47"/>
          <p:cNvSpPr/>
          <p:nvPr/>
        </p:nvSpPr>
        <p:spPr>
          <a:xfrm>
            <a:off x="111561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49" name="正方形/長方形 48"/>
          <p:cNvSpPr/>
          <p:nvPr/>
        </p:nvSpPr>
        <p:spPr>
          <a:xfrm>
            <a:off x="154617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1976736" y="255461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95328" y="138565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0709" y="3243696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4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40729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197673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55" name="正方形/長方形 54"/>
          <p:cNvSpPr/>
          <p:nvPr/>
        </p:nvSpPr>
        <p:spPr>
          <a:xfrm>
            <a:off x="1115616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56" name="正方形/長方形 55"/>
          <p:cNvSpPr/>
          <p:nvPr/>
        </p:nvSpPr>
        <p:spPr>
          <a:xfrm>
            <a:off x="2837856" y="321297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837856" y="3491483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11561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59" name="正方形/長方形 58"/>
          <p:cNvSpPr/>
          <p:nvPr/>
        </p:nvSpPr>
        <p:spPr>
          <a:xfrm>
            <a:off x="197673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407296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61" name="直線矢印コネクタ 60"/>
          <p:cNvCxnSpPr>
            <a:stCxn id="48" idx="2"/>
            <a:endCxn id="55" idx="0"/>
          </p:cNvCxnSpPr>
          <p:nvPr/>
        </p:nvCxnSpPr>
        <p:spPr>
          <a:xfrm>
            <a:off x="1259632" y="2842642"/>
            <a:ext cx="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9" idx="2"/>
            <a:endCxn id="54" idx="0"/>
          </p:cNvCxnSpPr>
          <p:nvPr/>
        </p:nvCxnSpPr>
        <p:spPr>
          <a:xfrm>
            <a:off x="1690192" y="2842642"/>
            <a:ext cx="43056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2837856" y="3779515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11561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97673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407296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70" name="正方形/長方形 69"/>
          <p:cNvSpPr/>
          <p:nvPr/>
        </p:nvSpPr>
        <p:spPr>
          <a:xfrm>
            <a:off x="2837856" y="406447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11561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7673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73" name="正方形/長方形 72"/>
          <p:cNvSpPr/>
          <p:nvPr/>
        </p:nvSpPr>
        <p:spPr>
          <a:xfrm>
            <a:off x="2407296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cxnSp>
        <p:nvCxnSpPr>
          <p:cNvPr id="74" name="直線矢印コネクタ 73"/>
          <p:cNvCxnSpPr>
            <a:stCxn id="48" idx="2"/>
            <a:endCxn id="78" idx="0"/>
          </p:cNvCxnSpPr>
          <p:nvPr/>
        </p:nvCxnSpPr>
        <p:spPr>
          <a:xfrm>
            <a:off x="1259632" y="2842642"/>
            <a:ext cx="429073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50" idx="2"/>
            <a:endCxn id="53" idx="0"/>
          </p:cNvCxnSpPr>
          <p:nvPr/>
        </p:nvCxnSpPr>
        <p:spPr>
          <a:xfrm>
            <a:off x="2120752" y="2842642"/>
            <a:ext cx="430560" cy="37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47" idx="2"/>
            <a:endCxn id="56" idx="0"/>
          </p:cNvCxnSpPr>
          <p:nvPr/>
        </p:nvCxnSpPr>
        <p:spPr>
          <a:xfrm>
            <a:off x="2551312" y="2843411"/>
            <a:ext cx="430560" cy="36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755530" y="2837557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544689" y="321462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79" name="正方形/長方形 78"/>
          <p:cNvSpPr/>
          <p:nvPr/>
        </p:nvSpPr>
        <p:spPr>
          <a:xfrm>
            <a:off x="1544689" y="34907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544689" y="3778746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81" name="正方形/長方形 80"/>
          <p:cNvSpPr/>
          <p:nvPr/>
        </p:nvSpPr>
        <p:spPr>
          <a:xfrm>
            <a:off x="1544689" y="4063702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20709" y="4755864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5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118" name="正方形/長方形 117"/>
          <p:cNvSpPr/>
          <p:nvPr/>
        </p:nvSpPr>
        <p:spPr>
          <a:xfrm>
            <a:off x="283934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19" name="正方形/長方形 118"/>
          <p:cNvSpPr/>
          <p:nvPr/>
        </p:nvSpPr>
        <p:spPr>
          <a:xfrm>
            <a:off x="240878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1115616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23" name="正方形/長方形 122"/>
          <p:cNvSpPr/>
          <p:nvPr/>
        </p:nvSpPr>
        <p:spPr>
          <a:xfrm>
            <a:off x="1115616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240878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25" name="正方形/長方形 124"/>
          <p:cNvSpPr/>
          <p:nvPr/>
        </p:nvSpPr>
        <p:spPr>
          <a:xfrm>
            <a:off x="283934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cxnSp>
        <p:nvCxnSpPr>
          <p:cNvPr id="126" name="直線矢印コネクタ 125"/>
          <p:cNvCxnSpPr>
            <a:stCxn id="71" idx="2"/>
            <a:endCxn id="120" idx="0"/>
          </p:cNvCxnSpPr>
          <p:nvPr/>
        </p:nvCxnSpPr>
        <p:spPr>
          <a:xfrm>
            <a:off x="1259632" y="4351734"/>
            <a:ext cx="0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72" idx="2"/>
            <a:endCxn id="150" idx="0"/>
          </p:cNvCxnSpPr>
          <p:nvPr/>
        </p:nvCxnSpPr>
        <p:spPr>
          <a:xfrm>
            <a:off x="2120752" y="4351734"/>
            <a:ext cx="3944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1115616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30" name="正方形/長方形 129"/>
          <p:cNvSpPr/>
          <p:nvPr/>
        </p:nvSpPr>
        <p:spPr>
          <a:xfrm>
            <a:off x="240878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283934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1115616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40878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35" name="正方形/長方形 134"/>
          <p:cNvSpPr/>
          <p:nvPr/>
        </p:nvSpPr>
        <p:spPr>
          <a:xfrm>
            <a:off x="283934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cxnSp>
        <p:nvCxnSpPr>
          <p:cNvPr id="136" name="直線矢印コネクタ 135"/>
          <p:cNvCxnSpPr>
            <a:stCxn id="81" idx="2"/>
            <a:endCxn id="139" idx="0"/>
          </p:cNvCxnSpPr>
          <p:nvPr/>
        </p:nvCxnSpPr>
        <p:spPr>
          <a:xfrm flipH="1">
            <a:off x="1687217" y="4351734"/>
            <a:ext cx="1488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72" idx="2"/>
            <a:endCxn id="119" idx="0"/>
          </p:cNvCxnSpPr>
          <p:nvPr/>
        </p:nvCxnSpPr>
        <p:spPr>
          <a:xfrm>
            <a:off x="2120752" y="4351734"/>
            <a:ext cx="43204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73" idx="2"/>
            <a:endCxn id="118" idx="0"/>
          </p:cNvCxnSpPr>
          <p:nvPr/>
        </p:nvCxnSpPr>
        <p:spPr>
          <a:xfrm>
            <a:off x="2551312" y="4351734"/>
            <a:ext cx="43204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1543201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40" name="正方形/長方形 139"/>
          <p:cNvSpPr/>
          <p:nvPr/>
        </p:nvSpPr>
        <p:spPr>
          <a:xfrm>
            <a:off x="1543201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41" name="正方形/長方形 140"/>
          <p:cNvSpPr/>
          <p:nvPr/>
        </p:nvSpPr>
        <p:spPr>
          <a:xfrm>
            <a:off x="1543201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42" name="正方形/長方形 141"/>
          <p:cNvSpPr/>
          <p:nvPr/>
        </p:nvSpPr>
        <p:spPr>
          <a:xfrm>
            <a:off x="1543201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1115616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147" name="正方形/長方形 146"/>
          <p:cNvSpPr/>
          <p:nvPr/>
        </p:nvSpPr>
        <p:spPr>
          <a:xfrm>
            <a:off x="240878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148" name="正方形/長方形 147"/>
          <p:cNvSpPr/>
          <p:nvPr/>
        </p:nvSpPr>
        <p:spPr>
          <a:xfrm>
            <a:off x="283934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49" name="正方形/長方形 148"/>
          <p:cNvSpPr/>
          <p:nvPr/>
        </p:nvSpPr>
        <p:spPr>
          <a:xfrm>
            <a:off x="1543201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sp>
        <p:nvSpPr>
          <p:cNvPr id="150" name="正方形/長方形 149"/>
          <p:cNvSpPr/>
          <p:nvPr/>
        </p:nvSpPr>
        <p:spPr>
          <a:xfrm>
            <a:off x="1980680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51" name="正方形/長方形 150"/>
          <p:cNvSpPr/>
          <p:nvPr/>
        </p:nvSpPr>
        <p:spPr>
          <a:xfrm>
            <a:off x="1980680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980680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153" name="正方形/長方形 152"/>
          <p:cNvSpPr/>
          <p:nvPr/>
        </p:nvSpPr>
        <p:spPr>
          <a:xfrm>
            <a:off x="1980680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1980680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55" name="正方形/長方形 154"/>
          <p:cNvSpPr/>
          <p:nvPr/>
        </p:nvSpPr>
        <p:spPr>
          <a:xfrm>
            <a:off x="3707382" y="472514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56" name="正方形/長方形 155"/>
          <p:cNvSpPr/>
          <p:nvPr/>
        </p:nvSpPr>
        <p:spPr>
          <a:xfrm>
            <a:off x="3707382" y="5003651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57" name="正方形/長方形 156"/>
          <p:cNvSpPr/>
          <p:nvPr/>
        </p:nvSpPr>
        <p:spPr>
          <a:xfrm>
            <a:off x="3707382" y="5291683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07382" y="557663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159" name="正方形/長方形 158"/>
          <p:cNvSpPr/>
          <p:nvPr/>
        </p:nvSpPr>
        <p:spPr>
          <a:xfrm>
            <a:off x="3707382" y="5871045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160" name="正方形/長方形 159"/>
          <p:cNvSpPr/>
          <p:nvPr/>
        </p:nvSpPr>
        <p:spPr>
          <a:xfrm>
            <a:off x="3269903" y="472679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61" name="正方形/長方形 160"/>
          <p:cNvSpPr/>
          <p:nvPr/>
        </p:nvSpPr>
        <p:spPr>
          <a:xfrm>
            <a:off x="3269903" y="5002882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162" name="正方形/長方形 161"/>
          <p:cNvSpPr/>
          <p:nvPr/>
        </p:nvSpPr>
        <p:spPr>
          <a:xfrm>
            <a:off x="3269903" y="5290914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163" name="正方形/長方形 162"/>
          <p:cNvSpPr/>
          <p:nvPr/>
        </p:nvSpPr>
        <p:spPr>
          <a:xfrm>
            <a:off x="3269903" y="5575870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164" name="正方形/長方形 163"/>
          <p:cNvSpPr/>
          <p:nvPr/>
        </p:nvSpPr>
        <p:spPr>
          <a:xfrm>
            <a:off x="3269903" y="5870276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cxnSp>
        <p:nvCxnSpPr>
          <p:cNvPr id="175" name="直線矢印コネクタ 174"/>
          <p:cNvCxnSpPr>
            <a:stCxn id="73" idx="2"/>
            <a:endCxn id="160" idx="0"/>
          </p:cNvCxnSpPr>
          <p:nvPr/>
        </p:nvCxnSpPr>
        <p:spPr>
          <a:xfrm>
            <a:off x="2551312" y="4351734"/>
            <a:ext cx="862607" cy="37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70" idx="2"/>
            <a:endCxn id="155" idx="0"/>
          </p:cNvCxnSpPr>
          <p:nvPr/>
        </p:nvCxnSpPr>
        <p:spPr>
          <a:xfrm>
            <a:off x="2981872" y="4352503"/>
            <a:ext cx="869526" cy="37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340436" y="434351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コピー</a:t>
            </a: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695328" y="2588246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3125888" y="409312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追加</a:t>
            </a:r>
          </a:p>
        </p:txBody>
      </p:sp>
      <p:sp>
        <p:nvSpPr>
          <p:cNvPr id="186" name="正方形/長方形 185"/>
          <p:cNvSpPr/>
          <p:nvPr/>
        </p:nvSpPr>
        <p:spPr>
          <a:xfrm>
            <a:off x="570306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J</a:t>
            </a:r>
            <a:endParaRPr kumimoji="1" lang="ja-JP" altLang="en-US" sz="1100" dirty="0"/>
          </a:p>
        </p:txBody>
      </p:sp>
      <p:sp>
        <p:nvSpPr>
          <p:cNvPr id="187" name="正方形/長方形 186"/>
          <p:cNvSpPr/>
          <p:nvPr/>
        </p:nvSpPr>
        <p:spPr>
          <a:xfrm>
            <a:off x="527250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88" name="正方形/長方形 187"/>
          <p:cNvSpPr/>
          <p:nvPr/>
        </p:nvSpPr>
        <p:spPr>
          <a:xfrm>
            <a:off x="484194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B</a:t>
            </a:r>
            <a:endParaRPr kumimoji="1" lang="ja-JP" altLang="en-US" sz="1100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4447034" y="453951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1</a:t>
            </a:r>
            <a:r>
              <a:rPr lang="ja-JP" altLang="en-US" sz="1000" dirty="0"/>
              <a:t>マス</a:t>
            </a:r>
            <a:endParaRPr kumimoji="1" lang="ja-JP" altLang="en-US" sz="1000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4447034" y="989349"/>
            <a:ext cx="36925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2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191" name="正方形/長方形 190"/>
          <p:cNvSpPr/>
          <p:nvPr/>
        </p:nvSpPr>
        <p:spPr>
          <a:xfrm>
            <a:off x="570306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2" name="正方形/長方形 191"/>
          <p:cNvSpPr/>
          <p:nvPr/>
        </p:nvSpPr>
        <p:spPr>
          <a:xfrm>
            <a:off x="527250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3" name="正方形/長方形 192"/>
          <p:cNvSpPr/>
          <p:nvPr/>
        </p:nvSpPr>
        <p:spPr>
          <a:xfrm>
            <a:off x="484194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4" name="正方形/長方形 193"/>
          <p:cNvSpPr/>
          <p:nvPr/>
        </p:nvSpPr>
        <p:spPr>
          <a:xfrm>
            <a:off x="6133621" y="95697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5" name="正方形/長方形 194"/>
          <p:cNvSpPr/>
          <p:nvPr/>
        </p:nvSpPr>
        <p:spPr>
          <a:xfrm>
            <a:off x="6133621" y="1245780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K</a:t>
            </a:r>
            <a:endParaRPr kumimoji="1" lang="ja-JP" altLang="en-US" sz="1100" dirty="0"/>
          </a:p>
        </p:txBody>
      </p:sp>
      <p:sp>
        <p:nvSpPr>
          <p:cNvPr id="196" name="正方形/長方形 195"/>
          <p:cNvSpPr/>
          <p:nvPr/>
        </p:nvSpPr>
        <p:spPr>
          <a:xfrm>
            <a:off x="484194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L</a:t>
            </a:r>
            <a:endParaRPr kumimoji="1" lang="ja-JP" altLang="en-US" sz="11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527250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570306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6120933" y="71147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リンク</a:t>
            </a:r>
            <a:endParaRPr kumimoji="1" lang="ja-JP" altLang="en-US" sz="1000" dirty="0" smtClean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4447034" y="1805186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3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05" name="正方形/長方形 204"/>
          <p:cNvSpPr/>
          <p:nvPr/>
        </p:nvSpPr>
        <p:spPr>
          <a:xfrm>
            <a:off x="570306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6" name="正方形/長方形 205"/>
          <p:cNvSpPr/>
          <p:nvPr/>
        </p:nvSpPr>
        <p:spPr>
          <a:xfrm>
            <a:off x="527250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7" name="正方形/長方形 206"/>
          <p:cNvSpPr/>
          <p:nvPr/>
        </p:nvSpPr>
        <p:spPr>
          <a:xfrm>
            <a:off x="484194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08" name="正方形/長方形 207"/>
          <p:cNvSpPr/>
          <p:nvPr/>
        </p:nvSpPr>
        <p:spPr>
          <a:xfrm>
            <a:off x="6133621" y="177281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277637" y="1556792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sp>
        <p:nvSpPr>
          <p:cNvPr id="218" name="正方形/長方形 217"/>
          <p:cNvSpPr/>
          <p:nvPr/>
        </p:nvSpPr>
        <p:spPr>
          <a:xfrm>
            <a:off x="6133621" y="206161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219" name="正方形/長方形 218"/>
          <p:cNvSpPr/>
          <p:nvPr/>
        </p:nvSpPr>
        <p:spPr>
          <a:xfrm>
            <a:off x="484194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220" name="正方形/長方形 219"/>
          <p:cNvSpPr/>
          <p:nvPr/>
        </p:nvSpPr>
        <p:spPr>
          <a:xfrm>
            <a:off x="527250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221" name="正方形/長方形 220"/>
          <p:cNvSpPr/>
          <p:nvPr/>
        </p:nvSpPr>
        <p:spPr>
          <a:xfrm>
            <a:off x="570306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4447034" y="2667632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4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24" name="正方形/長方形 223"/>
          <p:cNvSpPr/>
          <p:nvPr/>
        </p:nvSpPr>
        <p:spPr>
          <a:xfrm>
            <a:off x="613362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5" name="正方形/長方形 224"/>
          <p:cNvSpPr/>
          <p:nvPr/>
        </p:nvSpPr>
        <p:spPr>
          <a:xfrm>
            <a:off x="570306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6" name="正方形/長方形 225"/>
          <p:cNvSpPr/>
          <p:nvPr/>
        </p:nvSpPr>
        <p:spPr>
          <a:xfrm>
            <a:off x="484194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7" name="正方形/長方形 226"/>
          <p:cNvSpPr/>
          <p:nvPr/>
        </p:nvSpPr>
        <p:spPr>
          <a:xfrm>
            <a:off x="6564181" y="263691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38" name="正方形/長方形 237"/>
          <p:cNvSpPr/>
          <p:nvPr/>
        </p:nvSpPr>
        <p:spPr>
          <a:xfrm>
            <a:off x="6564181" y="2914773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239" name="正方形/長方形 238"/>
          <p:cNvSpPr/>
          <p:nvPr/>
        </p:nvSpPr>
        <p:spPr>
          <a:xfrm>
            <a:off x="484194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</a:t>
            </a:r>
            <a:endParaRPr kumimoji="1" lang="ja-JP" altLang="en-US" sz="1100" dirty="0"/>
          </a:p>
        </p:txBody>
      </p:sp>
      <p:sp>
        <p:nvSpPr>
          <p:cNvPr id="240" name="正方形/長方形 239"/>
          <p:cNvSpPr/>
          <p:nvPr/>
        </p:nvSpPr>
        <p:spPr>
          <a:xfrm>
            <a:off x="570306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41" name="正方形/長方形 240"/>
          <p:cNvSpPr/>
          <p:nvPr/>
        </p:nvSpPr>
        <p:spPr>
          <a:xfrm>
            <a:off x="613362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6481855" y="23437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sp>
        <p:nvSpPr>
          <p:cNvPr id="246" name="正方形/長方形 245"/>
          <p:cNvSpPr/>
          <p:nvPr/>
        </p:nvSpPr>
        <p:spPr>
          <a:xfrm>
            <a:off x="5271014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49" name="正方形/長方形 248"/>
          <p:cNvSpPr/>
          <p:nvPr/>
        </p:nvSpPr>
        <p:spPr>
          <a:xfrm>
            <a:off x="5271014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</a:t>
            </a:r>
            <a:endParaRPr kumimoji="1" lang="ja-JP" altLang="en-US" sz="1100" dirty="0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447034" y="3459720"/>
            <a:ext cx="3949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5</a:t>
            </a:r>
            <a:r>
              <a:rPr lang="ja-JP" altLang="en-US" sz="1000" dirty="0" smtClean="0"/>
              <a:t>マス</a:t>
            </a:r>
            <a:endParaRPr kumimoji="1" lang="ja-JP" altLang="en-US" sz="1000" dirty="0"/>
          </a:p>
        </p:txBody>
      </p:sp>
      <p:sp>
        <p:nvSpPr>
          <p:cNvPr id="251" name="正方形/長方形 250"/>
          <p:cNvSpPr/>
          <p:nvPr/>
        </p:nvSpPr>
        <p:spPr>
          <a:xfrm>
            <a:off x="656566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52" name="正方形/長方形 251"/>
          <p:cNvSpPr/>
          <p:nvPr/>
        </p:nvSpPr>
        <p:spPr>
          <a:xfrm>
            <a:off x="613510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53" name="正方形/長方形 252"/>
          <p:cNvSpPr/>
          <p:nvPr/>
        </p:nvSpPr>
        <p:spPr>
          <a:xfrm>
            <a:off x="4841941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68" name="正方形/長方形 267"/>
          <p:cNvSpPr/>
          <p:nvPr/>
        </p:nvSpPr>
        <p:spPr>
          <a:xfrm>
            <a:off x="5269526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72" name="正方形/長方形 271"/>
          <p:cNvSpPr/>
          <p:nvPr/>
        </p:nvSpPr>
        <p:spPr>
          <a:xfrm>
            <a:off x="4841941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</a:t>
            </a:r>
            <a:endParaRPr kumimoji="1" lang="ja-JP" altLang="en-US" sz="1100" dirty="0"/>
          </a:p>
        </p:txBody>
      </p:sp>
      <p:sp>
        <p:nvSpPr>
          <p:cNvPr id="273" name="正方形/長方形 272"/>
          <p:cNvSpPr/>
          <p:nvPr/>
        </p:nvSpPr>
        <p:spPr>
          <a:xfrm>
            <a:off x="613510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274" name="正方形/長方形 273"/>
          <p:cNvSpPr/>
          <p:nvPr/>
        </p:nvSpPr>
        <p:spPr>
          <a:xfrm>
            <a:off x="656566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sp>
        <p:nvSpPr>
          <p:cNvPr id="275" name="正方形/長方形 274"/>
          <p:cNvSpPr/>
          <p:nvPr/>
        </p:nvSpPr>
        <p:spPr>
          <a:xfrm>
            <a:off x="5269526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Q</a:t>
            </a:r>
            <a:endParaRPr kumimoji="1" lang="ja-JP" altLang="en-US" sz="1100" dirty="0"/>
          </a:p>
        </p:txBody>
      </p:sp>
      <p:sp>
        <p:nvSpPr>
          <p:cNvPr id="276" name="正方形/長方形 275"/>
          <p:cNvSpPr/>
          <p:nvPr/>
        </p:nvSpPr>
        <p:spPr>
          <a:xfrm>
            <a:off x="5707005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80" name="正方形/長方形 279"/>
          <p:cNvSpPr/>
          <p:nvPr/>
        </p:nvSpPr>
        <p:spPr>
          <a:xfrm>
            <a:off x="5707005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81" name="正方形/長方形 280"/>
          <p:cNvSpPr/>
          <p:nvPr/>
        </p:nvSpPr>
        <p:spPr>
          <a:xfrm>
            <a:off x="7433707" y="342900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7433707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O</a:t>
            </a:r>
            <a:endParaRPr kumimoji="1" lang="ja-JP" altLang="en-US" sz="1100" dirty="0"/>
          </a:p>
        </p:txBody>
      </p:sp>
      <p:sp>
        <p:nvSpPr>
          <p:cNvPr id="286" name="正方形/長方形 285"/>
          <p:cNvSpPr/>
          <p:nvPr/>
        </p:nvSpPr>
        <p:spPr>
          <a:xfrm>
            <a:off x="699622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90" name="正方形/長方形 289"/>
          <p:cNvSpPr/>
          <p:nvPr/>
        </p:nvSpPr>
        <p:spPr>
          <a:xfrm>
            <a:off x="699622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</a:t>
            </a:r>
            <a:endParaRPr kumimoji="1" lang="ja-JP" altLang="en-US" sz="1100" dirty="0"/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7003774" y="3132036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リンク</a:t>
            </a:r>
          </a:p>
        </p:txBody>
      </p:sp>
      <p:cxnSp>
        <p:nvCxnSpPr>
          <p:cNvPr id="199" name="直線矢印コネクタ 198"/>
          <p:cNvCxnSpPr>
            <a:stCxn id="188" idx="2"/>
          </p:cNvCxnSpPr>
          <p:nvPr/>
        </p:nvCxnSpPr>
        <p:spPr>
          <a:xfrm>
            <a:off x="4985957" y="692696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188" idx="2"/>
          </p:cNvCxnSpPr>
          <p:nvPr/>
        </p:nvCxnSpPr>
        <p:spPr>
          <a:xfrm>
            <a:off x="498595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>
            <a:stCxn id="187" idx="2"/>
          </p:cNvCxnSpPr>
          <p:nvPr/>
        </p:nvCxnSpPr>
        <p:spPr>
          <a:xfrm>
            <a:off x="541651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>
            <a:stCxn id="186" idx="2"/>
          </p:cNvCxnSpPr>
          <p:nvPr/>
        </p:nvCxnSpPr>
        <p:spPr>
          <a:xfrm>
            <a:off x="5847077" y="692696"/>
            <a:ext cx="430560" cy="36004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96" idx="2"/>
          </p:cNvCxnSpPr>
          <p:nvPr/>
        </p:nvCxnSpPr>
        <p:spPr>
          <a:xfrm>
            <a:off x="498595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>
            <a:stCxn id="197" idx="2"/>
          </p:cNvCxnSpPr>
          <p:nvPr/>
        </p:nvCxnSpPr>
        <p:spPr>
          <a:xfrm>
            <a:off x="541651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98" idx="2"/>
          </p:cNvCxnSpPr>
          <p:nvPr/>
        </p:nvCxnSpPr>
        <p:spPr>
          <a:xfrm>
            <a:off x="584707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95" idx="2"/>
          </p:cNvCxnSpPr>
          <p:nvPr/>
        </p:nvCxnSpPr>
        <p:spPr>
          <a:xfrm>
            <a:off x="6277637" y="1533812"/>
            <a:ext cx="0" cy="359271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>
            <a:stCxn id="219" idx="2"/>
          </p:cNvCxnSpPr>
          <p:nvPr/>
        </p:nvCxnSpPr>
        <p:spPr>
          <a:xfrm>
            <a:off x="4985957" y="2348880"/>
            <a:ext cx="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220" idx="2"/>
          </p:cNvCxnSpPr>
          <p:nvPr/>
        </p:nvCxnSpPr>
        <p:spPr>
          <a:xfrm>
            <a:off x="541651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stCxn id="219" idx="2"/>
          </p:cNvCxnSpPr>
          <p:nvPr/>
        </p:nvCxnSpPr>
        <p:spPr>
          <a:xfrm>
            <a:off x="4985957" y="2348880"/>
            <a:ext cx="429073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221" idx="2"/>
          </p:cNvCxnSpPr>
          <p:nvPr/>
        </p:nvCxnSpPr>
        <p:spPr>
          <a:xfrm>
            <a:off x="584707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>
            <a:stCxn id="218" idx="2"/>
          </p:cNvCxnSpPr>
          <p:nvPr/>
        </p:nvCxnSpPr>
        <p:spPr>
          <a:xfrm>
            <a:off x="6277637" y="2349649"/>
            <a:ext cx="430560" cy="369565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直線矢印コネクタ 256"/>
          <p:cNvCxnSpPr>
            <a:stCxn id="239" idx="2"/>
          </p:cNvCxnSpPr>
          <p:nvPr/>
        </p:nvCxnSpPr>
        <p:spPr>
          <a:xfrm>
            <a:off x="4985957" y="3202036"/>
            <a:ext cx="0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直線矢印コネクタ 257"/>
          <p:cNvCxnSpPr>
            <a:stCxn id="240" idx="2"/>
          </p:cNvCxnSpPr>
          <p:nvPr/>
        </p:nvCxnSpPr>
        <p:spPr>
          <a:xfrm>
            <a:off x="5847077" y="3202036"/>
            <a:ext cx="3944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>
            <a:stCxn id="249" idx="2"/>
          </p:cNvCxnSpPr>
          <p:nvPr/>
        </p:nvCxnSpPr>
        <p:spPr>
          <a:xfrm flipH="1">
            <a:off x="5413542" y="3202036"/>
            <a:ext cx="1488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>
            <a:stCxn id="240" idx="2"/>
          </p:cNvCxnSpPr>
          <p:nvPr/>
        </p:nvCxnSpPr>
        <p:spPr>
          <a:xfrm>
            <a:off x="584707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>
            <a:stCxn id="241" idx="2"/>
          </p:cNvCxnSpPr>
          <p:nvPr/>
        </p:nvCxnSpPr>
        <p:spPr>
          <a:xfrm>
            <a:off x="627763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stCxn id="241" idx="2"/>
          </p:cNvCxnSpPr>
          <p:nvPr/>
        </p:nvCxnSpPr>
        <p:spPr>
          <a:xfrm>
            <a:off x="6277637" y="3202036"/>
            <a:ext cx="86260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238" idx="2"/>
          </p:cNvCxnSpPr>
          <p:nvPr/>
        </p:nvCxnSpPr>
        <p:spPr>
          <a:xfrm>
            <a:off x="6708197" y="3202805"/>
            <a:ext cx="869526" cy="372641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正方形/長方形 186"/>
          <p:cNvSpPr/>
          <p:nvPr/>
        </p:nvSpPr>
        <p:spPr>
          <a:xfrm>
            <a:off x="5272501" y="40466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191" name="正方形/長方形 190"/>
          <p:cNvSpPr/>
          <p:nvPr/>
        </p:nvSpPr>
        <p:spPr>
          <a:xfrm>
            <a:off x="5703061" y="958629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5703061" y="124501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05" name="正方形/長方形 204"/>
          <p:cNvSpPr/>
          <p:nvPr/>
        </p:nvSpPr>
        <p:spPr>
          <a:xfrm>
            <a:off x="5703061" y="1774466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21" name="正方形/長方形 220"/>
          <p:cNvSpPr/>
          <p:nvPr/>
        </p:nvSpPr>
        <p:spPr>
          <a:xfrm>
            <a:off x="5703061" y="206084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24" name="正方形/長方形 223"/>
          <p:cNvSpPr/>
          <p:nvPr/>
        </p:nvSpPr>
        <p:spPr>
          <a:xfrm>
            <a:off x="6133621" y="2638562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41" name="正方形/長方形 240"/>
          <p:cNvSpPr/>
          <p:nvPr/>
        </p:nvSpPr>
        <p:spPr>
          <a:xfrm>
            <a:off x="6133621" y="2914004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51" name="正方形/長方形 250"/>
          <p:cNvSpPr/>
          <p:nvPr/>
        </p:nvSpPr>
        <p:spPr>
          <a:xfrm>
            <a:off x="6565668" y="3430650"/>
            <a:ext cx="28803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274" name="正方形/長方形 273"/>
          <p:cNvSpPr/>
          <p:nvPr/>
        </p:nvSpPr>
        <p:spPr>
          <a:xfrm>
            <a:off x="6565668" y="3728057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  <p:cxnSp>
        <p:nvCxnSpPr>
          <p:cNvPr id="201" name="直線矢印コネクタ 200"/>
          <p:cNvCxnSpPr>
            <a:stCxn id="187" idx="2"/>
          </p:cNvCxnSpPr>
          <p:nvPr/>
        </p:nvCxnSpPr>
        <p:spPr>
          <a:xfrm>
            <a:off x="5416517" y="692696"/>
            <a:ext cx="43056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198" idx="2"/>
          </p:cNvCxnSpPr>
          <p:nvPr/>
        </p:nvCxnSpPr>
        <p:spPr>
          <a:xfrm>
            <a:off x="5847077" y="1533043"/>
            <a:ext cx="0" cy="36169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>
            <a:stCxn id="221" idx="2"/>
          </p:cNvCxnSpPr>
          <p:nvPr/>
        </p:nvCxnSpPr>
        <p:spPr>
          <a:xfrm>
            <a:off x="5847077" y="2348880"/>
            <a:ext cx="430560" cy="371984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>
            <a:stCxn id="241" idx="2"/>
          </p:cNvCxnSpPr>
          <p:nvPr/>
        </p:nvCxnSpPr>
        <p:spPr>
          <a:xfrm>
            <a:off x="6277637" y="3202036"/>
            <a:ext cx="432047" cy="375060"/>
          </a:xfrm>
          <a:prstGeom prst="straightConnector1">
            <a:avLst/>
          </a:prstGeom>
          <a:ln>
            <a:headEnd type="arrow"/>
            <a:tailEnd type="oval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正方形/長方形 184"/>
          <p:cNvSpPr/>
          <p:nvPr/>
        </p:nvSpPr>
        <p:spPr>
          <a:xfrm>
            <a:off x="4572000" y="39450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</a:t>
            </a:r>
            <a:endParaRPr kumimoji="1" lang="ja-JP" altLang="en-US" sz="1100" dirty="0"/>
          </a:p>
        </p:txBody>
      </p:sp>
      <p:sp>
        <p:nvSpPr>
          <p:cNvPr id="209" name="正方形/長方形 208"/>
          <p:cNvSpPr/>
          <p:nvPr/>
        </p:nvSpPr>
        <p:spPr>
          <a:xfrm>
            <a:off x="4572000" y="670597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F</a:t>
            </a:r>
            <a:endParaRPr kumimoji="1" lang="ja-JP" altLang="en-US" sz="1100" dirty="0"/>
          </a:p>
        </p:txBody>
      </p:sp>
      <p:sp>
        <p:nvSpPr>
          <p:cNvPr id="210" name="正方形/長方形 209"/>
          <p:cNvSpPr/>
          <p:nvPr/>
        </p:nvSpPr>
        <p:spPr>
          <a:xfrm>
            <a:off x="4572000" y="958629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G</a:t>
            </a:r>
            <a:endParaRPr kumimoji="1" lang="ja-JP" altLang="en-US" sz="1100" dirty="0"/>
          </a:p>
        </p:txBody>
      </p:sp>
      <p:sp>
        <p:nvSpPr>
          <p:cNvPr id="211" name="正方形/長方形 210"/>
          <p:cNvSpPr/>
          <p:nvPr/>
        </p:nvSpPr>
        <p:spPr>
          <a:xfrm>
            <a:off x="4572000" y="1243585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H</a:t>
            </a:r>
            <a:endParaRPr kumimoji="1" lang="ja-JP" altLang="en-US" sz="1100" dirty="0"/>
          </a:p>
        </p:txBody>
      </p:sp>
      <p:sp>
        <p:nvSpPr>
          <p:cNvPr id="212" name="正方形/長方形 211"/>
          <p:cNvSpPr/>
          <p:nvPr/>
        </p:nvSpPr>
        <p:spPr>
          <a:xfrm>
            <a:off x="4572000" y="1537991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E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14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方形/長方形 127"/>
          <p:cNvSpPr/>
          <p:nvPr/>
        </p:nvSpPr>
        <p:spPr>
          <a:xfrm>
            <a:off x="2311119" y="3482305"/>
            <a:ext cx="1640774" cy="15792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正方形/長方形 128"/>
          <p:cNvSpPr/>
          <p:nvPr/>
        </p:nvSpPr>
        <p:spPr>
          <a:xfrm>
            <a:off x="2311119" y="1813046"/>
            <a:ext cx="1640774" cy="15792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正方形/長方形 126"/>
          <p:cNvSpPr/>
          <p:nvPr/>
        </p:nvSpPr>
        <p:spPr>
          <a:xfrm>
            <a:off x="597475" y="3482305"/>
            <a:ext cx="1640774" cy="15792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正方形/長方形 125"/>
          <p:cNvSpPr/>
          <p:nvPr/>
        </p:nvSpPr>
        <p:spPr>
          <a:xfrm>
            <a:off x="597475" y="1813046"/>
            <a:ext cx="1640774" cy="15792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正方形/長方形 3"/>
          <p:cNvSpPr/>
          <p:nvPr/>
        </p:nvSpPr>
        <p:spPr>
          <a:xfrm>
            <a:off x="695019" y="2221706"/>
            <a:ext cx="250031" cy="80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1187861" y="2608222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9063" y="2459715"/>
            <a:ext cx="107427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B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5018" y="2693193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075" y="2672516"/>
            <a:ext cx="10582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b</a:t>
            </a:r>
          </a:p>
        </p:txBody>
      </p:sp>
      <p:cxnSp>
        <p:nvCxnSpPr>
          <p:cNvPr id="15" name="直線矢印コネクタ 14"/>
          <p:cNvCxnSpPr>
            <a:endCxn id="28" idx="1"/>
          </p:cNvCxnSpPr>
          <p:nvPr/>
        </p:nvCxnSpPr>
        <p:spPr>
          <a:xfrm flipV="1">
            <a:off x="819509" y="2693194"/>
            <a:ext cx="361208" cy="729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80317" y="2608222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A</a:t>
            </a: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5018" y="1813046"/>
            <a:ext cx="1482803" cy="40077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X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290472" y="2621755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正方形/長方形 59"/>
          <p:cNvSpPr/>
          <p:nvPr/>
        </p:nvSpPr>
        <p:spPr>
          <a:xfrm>
            <a:off x="1754264" y="2608222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53863" y="2459715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A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49924" y="2608222"/>
            <a:ext cx="104221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X</a:t>
            </a:r>
            <a:endParaRPr lang="en-US" sz="750" dirty="0"/>
          </a:p>
        </p:txBody>
      </p:sp>
      <p:sp>
        <p:nvSpPr>
          <p:cNvPr id="63" name="正方形/長方形 62"/>
          <p:cNvSpPr/>
          <p:nvPr/>
        </p:nvSpPr>
        <p:spPr>
          <a:xfrm>
            <a:off x="1856875" y="2621755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直線矢印コネクタ 15"/>
          <p:cNvCxnSpPr>
            <a:endCxn id="60" idx="1"/>
          </p:cNvCxnSpPr>
          <p:nvPr/>
        </p:nvCxnSpPr>
        <p:spPr>
          <a:xfrm flipV="1">
            <a:off x="1403790" y="2693194"/>
            <a:ext cx="350474" cy="53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97475" y="3093438"/>
            <a:ext cx="1655287" cy="285360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>
              <a:tabLst>
                <a:tab pos="335756" algn="l"/>
              </a:tabLst>
            </a:pPr>
            <a:r>
              <a:rPr lang="ja-JP" altLang="en-US" sz="750" dirty="0">
                <a:solidFill>
                  <a:srgbClr val="FF0000"/>
                </a:solidFill>
              </a:rPr>
              <a:t>赤文字</a:t>
            </a:r>
            <a:r>
              <a:rPr lang="en-US" altLang="ja-JP" sz="750" dirty="0"/>
              <a:t>	:</a:t>
            </a:r>
            <a:r>
              <a:rPr lang="ja-JP" altLang="en-US" sz="750" dirty="0"/>
              <a:t> </a:t>
            </a:r>
            <a:r>
              <a:rPr lang="en-US" altLang="ja-JP" sz="750" dirty="0"/>
              <a:t>readonly</a:t>
            </a:r>
            <a:r>
              <a:rPr lang="ja-JP" altLang="en-US" sz="750" dirty="0"/>
              <a:t>が付いているところ</a:t>
            </a:r>
            <a:endParaRPr lang="en-US" altLang="ja-JP" sz="750" dirty="0"/>
          </a:p>
          <a:p>
            <a:pPr>
              <a:tabLst>
                <a:tab pos="335756" algn="l"/>
              </a:tabLst>
            </a:pPr>
            <a:r>
              <a:rPr lang="en-US" sz="750" dirty="0"/>
              <a:t>	</a:t>
            </a:r>
            <a:r>
              <a:rPr lang="en-US" sz="750" dirty="0"/>
              <a:t>: </a:t>
            </a:r>
            <a:r>
              <a:rPr lang="ja-JP" altLang="en-US" sz="750" dirty="0"/>
              <a:t>書き替えできないところ</a:t>
            </a:r>
            <a:endParaRPr lang="en-US" sz="750" dirty="0"/>
          </a:p>
        </p:txBody>
      </p:sp>
      <p:sp>
        <p:nvSpPr>
          <p:cNvPr id="66" name="正方形/長方形 65"/>
          <p:cNvSpPr/>
          <p:nvPr/>
        </p:nvSpPr>
        <p:spPr>
          <a:xfrm>
            <a:off x="654343" y="3243457"/>
            <a:ext cx="250031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正方形/長方形 67"/>
          <p:cNvSpPr/>
          <p:nvPr/>
        </p:nvSpPr>
        <p:spPr>
          <a:xfrm>
            <a:off x="2424547" y="2221706"/>
            <a:ext cx="250031" cy="80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2917389" y="2608222"/>
            <a:ext cx="469196" cy="348737"/>
          </a:xfrm>
          <a:prstGeom prst="rect">
            <a:avLst/>
          </a:prstGeom>
          <a:ln w="10922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918592" y="2459715"/>
            <a:ext cx="107427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B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424547" y="2693193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326603" y="2672516"/>
            <a:ext cx="10582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b</a:t>
            </a:r>
          </a:p>
        </p:txBody>
      </p:sp>
      <p:cxnSp>
        <p:nvCxnSpPr>
          <p:cNvPr id="73" name="直線矢印コネクタ 72"/>
          <p:cNvCxnSpPr>
            <a:endCxn id="74" idx="1"/>
          </p:cNvCxnSpPr>
          <p:nvPr/>
        </p:nvCxnSpPr>
        <p:spPr>
          <a:xfrm flipV="1">
            <a:off x="2549038" y="2693194"/>
            <a:ext cx="361208" cy="729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909845" y="2608222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A</a:t>
            </a: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24547" y="1813046"/>
            <a:ext cx="1482803" cy="40077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Y;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019654" y="2621379"/>
            <a:ext cx="366930" cy="326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015315" y="2621380"/>
            <a:ext cx="104221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X</a:t>
            </a:r>
            <a:endParaRPr lang="en-US" sz="750" dirty="0"/>
          </a:p>
        </p:txBody>
      </p:sp>
      <p:sp>
        <p:nvSpPr>
          <p:cNvPr id="80" name="正方形/長方形 79"/>
          <p:cNvSpPr/>
          <p:nvPr/>
        </p:nvSpPr>
        <p:spPr>
          <a:xfrm>
            <a:off x="3122266" y="2634912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27003" y="3093438"/>
            <a:ext cx="1655287" cy="285360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>
              <a:tabLst>
                <a:tab pos="335756" algn="l"/>
              </a:tabLst>
            </a:pPr>
            <a:r>
              <a:rPr lang="ja-JP" altLang="en-US" sz="750" dirty="0">
                <a:solidFill>
                  <a:srgbClr val="FF0000"/>
                </a:solidFill>
              </a:rPr>
              <a:t>赤文字</a:t>
            </a:r>
            <a:r>
              <a:rPr lang="en-US" altLang="ja-JP" sz="750" dirty="0"/>
              <a:t>	:</a:t>
            </a:r>
            <a:r>
              <a:rPr lang="ja-JP" altLang="en-US" sz="750" dirty="0"/>
              <a:t> </a:t>
            </a:r>
            <a:r>
              <a:rPr lang="en-US" altLang="ja-JP" sz="750" dirty="0"/>
              <a:t>readonly</a:t>
            </a:r>
            <a:r>
              <a:rPr lang="ja-JP" altLang="en-US" sz="750" dirty="0"/>
              <a:t>が付いているところ</a:t>
            </a:r>
            <a:endParaRPr lang="en-US" altLang="ja-JP" sz="750" dirty="0"/>
          </a:p>
          <a:p>
            <a:pPr>
              <a:tabLst>
                <a:tab pos="335756" algn="l"/>
              </a:tabLst>
            </a:pPr>
            <a:r>
              <a:rPr lang="en-US" sz="750" dirty="0"/>
              <a:t>	</a:t>
            </a:r>
            <a:r>
              <a:rPr lang="en-US" sz="750" dirty="0"/>
              <a:t>: </a:t>
            </a:r>
            <a:r>
              <a:rPr lang="ja-JP" altLang="en-US" sz="750" dirty="0"/>
              <a:t>書き替えできないところ</a:t>
            </a:r>
            <a:endParaRPr lang="en-US" sz="750" dirty="0"/>
          </a:p>
        </p:txBody>
      </p:sp>
      <p:sp>
        <p:nvSpPr>
          <p:cNvPr id="83" name="正方形/長方形 82"/>
          <p:cNvSpPr/>
          <p:nvPr/>
        </p:nvSpPr>
        <p:spPr>
          <a:xfrm>
            <a:off x="2378990" y="3243457"/>
            <a:ext cx="250031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016918" y="2777983"/>
            <a:ext cx="101015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Y</a:t>
            </a:r>
            <a:endParaRPr lang="en-US" sz="750" dirty="0"/>
          </a:p>
        </p:txBody>
      </p:sp>
      <p:sp>
        <p:nvSpPr>
          <p:cNvPr id="85" name="正方形/長方形 84"/>
          <p:cNvSpPr/>
          <p:nvPr/>
        </p:nvSpPr>
        <p:spPr>
          <a:xfrm>
            <a:off x="3122266" y="2791516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正方形/長方形 85"/>
          <p:cNvSpPr/>
          <p:nvPr/>
        </p:nvSpPr>
        <p:spPr>
          <a:xfrm>
            <a:off x="2424022" y="3898850"/>
            <a:ext cx="250031" cy="80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正方形/長方形 86"/>
          <p:cNvSpPr/>
          <p:nvPr/>
        </p:nvSpPr>
        <p:spPr>
          <a:xfrm>
            <a:off x="2916864" y="4285366"/>
            <a:ext cx="469196" cy="348737"/>
          </a:xfrm>
          <a:prstGeom prst="rect">
            <a:avLst/>
          </a:prstGeom>
          <a:ln w="10922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918067" y="4136859"/>
            <a:ext cx="107427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B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2424022" y="4370337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326078" y="4349660"/>
            <a:ext cx="10582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1" name="直線矢印コネクタ 90"/>
          <p:cNvCxnSpPr>
            <a:endCxn id="92" idx="1"/>
          </p:cNvCxnSpPr>
          <p:nvPr/>
        </p:nvCxnSpPr>
        <p:spPr>
          <a:xfrm flipV="1">
            <a:off x="2548513" y="4370338"/>
            <a:ext cx="361208" cy="729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2909320" y="4285366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A</a:t>
            </a:r>
            <a:endParaRPr lang="en-US" sz="75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424021" y="3490190"/>
            <a:ext cx="1429904" cy="40077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Y;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A;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var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3019129" y="4298523"/>
            <a:ext cx="366930" cy="326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014790" y="4298524"/>
            <a:ext cx="104221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X</a:t>
            </a:r>
            <a:endParaRPr lang="en-US" sz="750" dirty="0"/>
          </a:p>
        </p:txBody>
      </p:sp>
      <p:sp>
        <p:nvSpPr>
          <p:cNvPr id="96" name="正方形/長方形 95"/>
          <p:cNvSpPr/>
          <p:nvPr/>
        </p:nvSpPr>
        <p:spPr>
          <a:xfrm>
            <a:off x="3121741" y="4312056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326478" y="4770582"/>
            <a:ext cx="1655287" cy="285360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>
              <a:tabLst>
                <a:tab pos="335756" algn="l"/>
              </a:tabLst>
            </a:pPr>
            <a:r>
              <a:rPr lang="ja-JP" altLang="en-US" sz="750" dirty="0">
                <a:solidFill>
                  <a:srgbClr val="FF0000"/>
                </a:solidFill>
              </a:rPr>
              <a:t>赤文字</a:t>
            </a:r>
            <a:r>
              <a:rPr lang="en-US" altLang="ja-JP" sz="750" dirty="0"/>
              <a:t>	:</a:t>
            </a:r>
            <a:r>
              <a:rPr lang="ja-JP" altLang="en-US" sz="750" dirty="0"/>
              <a:t> </a:t>
            </a:r>
            <a:r>
              <a:rPr lang="en-US" altLang="ja-JP" sz="750" dirty="0"/>
              <a:t>readonly</a:t>
            </a:r>
            <a:r>
              <a:rPr lang="ja-JP" altLang="en-US" sz="750" dirty="0"/>
              <a:t>が付いているところ</a:t>
            </a:r>
            <a:endParaRPr lang="en-US" altLang="ja-JP" sz="750" dirty="0"/>
          </a:p>
          <a:p>
            <a:pPr>
              <a:tabLst>
                <a:tab pos="335756" algn="l"/>
              </a:tabLst>
            </a:pPr>
            <a:r>
              <a:rPr lang="en-US" sz="750" dirty="0"/>
              <a:t>	</a:t>
            </a:r>
            <a:r>
              <a:rPr lang="en-US" sz="750" dirty="0"/>
              <a:t>: </a:t>
            </a:r>
            <a:r>
              <a:rPr lang="ja-JP" altLang="en-US" sz="750" dirty="0"/>
              <a:t>書き替えできないところ</a:t>
            </a:r>
            <a:endParaRPr lang="en-US" sz="750" dirty="0"/>
          </a:p>
        </p:txBody>
      </p:sp>
      <p:sp>
        <p:nvSpPr>
          <p:cNvPr id="98" name="正方形/長方形 97"/>
          <p:cNvSpPr/>
          <p:nvPr/>
        </p:nvSpPr>
        <p:spPr>
          <a:xfrm>
            <a:off x="2383347" y="4920601"/>
            <a:ext cx="250031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3016393" y="4455127"/>
            <a:ext cx="101015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Y</a:t>
            </a:r>
            <a:endParaRPr lang="en-US" sz="750" dirty="0"/>
          </a:p>
        </p:txBody>
      </p:sp>
      <p:sp>
        <p:nvSpPr>
          <p:cNvPr id="100" name="正方形/長方形 99"/>
          <p:cNvSpPr/>
          <p:nvPr/>
        </p:nvSpPr>
        <p:spPr>
          <a:xfrm>
            <a:off x="3121741" y="4468660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正方形/長方形 100"/>
          <p:cNvSpPr/>
          <p:nvPr/>
        </p:nvSpPr>
        <p:spPr>
          <a:xfrm>
            <a:off x="695019" y="3898850"/>
            <a:ext cx="250031" cy="80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正方形/長方形 103"/>
          <p:cNvSpPr/>
          <p:nvPr/>
        </p:nvSpPr>
        <p:spPr>
          <a:xfrm>
            <a:off x="695018" y="4370337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7075" y="4349660"/>
            <a:ext cx="10582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95018" y="3490190"/>
            <a:ext cx="1377005" cy="40077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X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A;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var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97475" y="4770582"/>
            <a:ext cx="1655287" cy="285360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>
              <a:tabLst>
                <a:tab pos="335756" algn="l"/>
              </a:tabLst>
            </a:pPr>
            <a:r>
              <a:rPr lang="ja-JP" altLang="en-US" sz="750" dirty="0">
                <a:solidFill>
                  <a:srgbClr val="FF0000"/>
                </a:solidFill>
              </a:rPr>
              <a:t>赤文字</a:t>
            </a:r>
            <a:r>
              <a:rPr lang="en-US" altLang="ja-JP" sz="750" dirty="0"/>
              <a:t>	:</a:t>
            </a:r>
            <a:r>
              <a:rPr lang="ja-JP" altLang="en-US" sz="750" dirty="0"/>
              <a:t> </a:t>
            </a:r>
            <a:r>
              <a:rPr lang="en-US" altLang="ja-JP" sz="750" dirty="0"/>
              <a:t>readonly</a:t>
            </a:r>
            <a:r>
              <a:rPr lang="ja-JP" altLang="en-US" sz="750" dirty="0"/>
              <a:t>が付いているところ</a:t>
            </a:r>
            <a:endParaRPr lang="en-US" altLang="ja-JP" sz="750" dirty="0"/>
          </a:p>
          <a:p>
            <a:pPr>
              <a:tabLst>
                <a:tab pos="335756" algn="l"/>
              </a:tabLst>
            </a:pPr>
            <a:r>
              <a:rPr lang="en-US" sz="750" dirty="0"/>
              <a:t>	</a:t>
            </a:r>
            <a:r>
              <a:rPr lang="en-US" sz="750" dirty="0"/>
              <a:t>: </a:t>
            </a:r>
            <a:r>
              <a:rPr lang="ja-JP" altLang="en-US" sz="750" dirty="0"/>
              <a:t>書き替えできないところ</a:t>
            </a:r>
            <a:endParaRPr lang="en-US" sz="750" dirty="0"/>
          </a:p>
        </p:txBody>
      </p:sp>
      <p:sp>
        <p:nvSpPr>
          <p:cNvPr id="113" name="正方形/長方形 112"/>
          <p:cNvSpPr/>
          <p:nvPr/>
        </p:nvSpPr>
        <p:spPr>
          <a:xfrm>
            <a:off x="654343" y="4920601"/>
            <a:ext cx="250031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正方形/長方形 115"/>
          <p:cNvSpPr/>
          <p:nvPr/>
        </p:nvSpPr>
        <p:spPr>
          <a:xfrm>
            <a:off x="1187861" y="4285366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189063" y="4136858"/>
            <a:ext cx="107427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B</a:t>
            </a:r>
            <a:endParaRPr lang="en-US" sz="750" dirty="0">
              <a:solidFill>
                <a:srgbClr val="009999"/>
              </a:solidFill>
            </a:endParaRPr>
          </a:p>
        </p:txBody>
      </p:sp>
      <p:cxnSp>
        <p:nvCxnSpPr>
          <p:cNvPr id="118" name="直線矢印コネクタ 117"/>
          <p:cNvCxnSpPr>
            <a:endCxn id="119" idx="1"/>
          </p:cNvCxnSpPr>
          <p:nvPr/>
        </p:nvCxnSpPr>
        <p:spPr>
          <a:xfrm flipV="1">
            <a:off x="819509" y="4370337"/>
            <a:ext cx="361208" cy="729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180317" y="4285366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A</a:t>
            </a:r>
            <a:endParaRPr lang="en-US" sz="750" dirty="0"/>
          </a:p>
        </p:txBody>
      </p:sp>
      <p:sp>
        <p:nvSpPr>
          <p:cNvPr id="120" name="正方形/長方形 119"/>
          <p:cNvSpPr/>
          <p:nvPr/>
        </p:nvSpPr>
        <p:spPr>
          <a:xfrm>
            <a:off x="1290472" y="4298898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1" name="正方形/長方形 120"/>
          <p:cNvSpPr/>
          <p:nvPr/>
        </p:nvSpPr>
        <p:spPr>
          <a:xfrm>
            <a:off x="1754264" y="4285366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753863" y="4136858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A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749924" y="4285366"/>
            <a:ext cx="104221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/>
              <a:t>X</a:t>
            </a:r>
            <a:endParaRPr lang="en-US" sz="75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856875" y="4298898"/>
            <a:ext cx="250031" cy="142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5" name="直線矢印コネクタ 124"/>
          <p:cNvCxnSpPr>
            <a:endCxn id="121" idx="1"/>
          </p:cNvCxnSpPr>
          <p:nvPr/>
        </p:nvCxnSpPr>
        <p:spPr>
          <a:xfrm flipV="1">
            <a:off x="1403790" y="4370337"/>
            <a:ext cx="350474" cy="53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正方形/長方形 129"/>
          <p:cNvSpPr/>
          <p:nvPr/>
        </p:nvSpPr>
        <p:spPr>
          <a:xfrm>
            <a:off x="4876581" y="1813046"/>
            <a:ext cx="2109337" cy="15792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正方形/長方形 130"/>
          <p:cNvSpPr/>
          <p:nvPr/>
        </p:nvSpPr>
        <p:spPr>
          <a:xfrm>
            <a:off x="4974125" y="2221706"/>
            <a:ext cx="250031" cy="800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正方形/長方形 131"/>
          <p:cNvSpPr/>
          <p:nvPr/>
        </p:nvSpPr>
        <p:spPr>
          <a:xfrm>
            <a:off x="5466967" y="2608222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468170" y="2459715"/>
            <a:ext cx="107427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B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4974124" y="2693193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876181" y="2672516"/>
            <a:ext cx="10582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36" name="直線矢印コネクタ 135"/>
          <p:cNvCxnSpPr>
            <a:endCxn id="137" idx="1"/>
          </p:cNvCxnSpPr>
          <p:nvPr/>
        </p:nvCxnSpPr>
        <p:spPr>
          <a:xfrm flipV="1">
            <a:off x="5098615" y="2693194"/>
            <a:ext cx="361208" cy="729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5459423" y="2608222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A</a:t>
            </a: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974124" y="1813046"/>
            <a:ext cx="2011794" cy="40077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 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 class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int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 var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7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7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5569579" y="2621755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正方形/長方形 139"/>
          <p:cNvSpPr/>
          <p:nvPr/>
        </p:nvSpPr>
        <p:spPr>
          <a:xfrm>
            <a:off x="6033370" y="2608222"/>
            <a:ext cx="366930" cy="16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032969" y="2459715"/>
            <a:ext cx="110633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altLang="ja-JP" sz="750" dirty="0">
                <a:solidFill>
                  <a:srgbClr val="009999"/>
                </a:solidFill>
              </a:rPr>
              <a:t>A</a:t>
            </a:r>
            <a:endParaRPr lang="en-US" sz="750" dirty="0">
              <a:solidFill>
                <a:srgbClr val="009999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029031" y="2608222"/>
            <a:ext cx="104221" cy="169944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ctr"/>
            <a:r>
              <a:rPr lang="en-US" sz="750" dirty="0">
                <a:solidFill>
                  <a:srgbClr val="FF0000"/>
                </a:solidFill>
              </a:rPr>
              <a:t>X</a:t>
            </a:r>
            <a:endParaRPr lang="en-US" sz="750" dirty="0">
              <a:solidFill>
                <a:srgbClr val="FF0000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135982" y="2621755"/>
            <a:ext cx="250031" cy="142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直線矢印コネクタ 143"/>
          <p:cNvCxnSpPr>
            <a:endCxn id="140" idx="1"/>
          </p:cNvCxnSpPr>
          <p:nvPr/>
        </p:nvCxnSpPr>
        <p:spPr>
          <a:xfrm flipV="1">
            <a:off x="5682896" y="2693194"/>
            <a:ext cx="350474" cy="53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4876581" y="3093438"/>
            <a:ext cx="1655287" cy="285360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>
              <a:tabLst>
                <a:tab pos="335756" algn="l"/>
              </a:tabLst>
            </a:pPr>
            <a:r>
              <a:rPr lang="ja-JP" altLang="en-US" sz="750" dirty="0">
                <a:solidFill>
                  <a:srgbClr val="FF0000"/>
                </a:solidFill>
              </a:rPr>
              <a:t>赤文字</a:t>
            </a:r>
            <a:r>
              <a:rPr lang="en-US" altLang="ja-JP" sz="750" dirty="0"/>
              <a:t>	:</a:t>
            </a:r>
            <a:r>
              <a:rPr lang="ja-JP" altLang="en-US" sz="750" dirty="0"/>
              <a:t> </a:t>
            </a:r>
            <a:r>
              <a:rPr lang="en-US" altLang="ja-JP" sz="750" dirty="0"/>
              <a:t>readonly</a:t>
            </a:r>
            <a:r>
              <a:rPr lang="ja-JP" altLang="en-US" sz="750" dirty="0"/>
              <a:t>が付いているところ</a:t>
            </a:r>
            <a:endParaRPr lang="en-US" altLang="ja-JP" sz="750" dirty="0"/>
          </a:p>
          <a:p>
            <a:pPr>
              <a:tabLst>
                <a:tab pos="335756" algn="l"/>
              </a:tabLst>
            </a:pPr>
            <a:r>
              <a:rPr lang="en-US" sz="750" dirty="0"/>
              <a:t>	</a:t>
            </a:r>
            <a:r>
              <a:rPr lang="en-US" sz="750" dirty="0"/>
              <a:t>: </a:t>
            </a:r>
            <a:r>
              <a:rPr lang="ja-JP" altLang="en-US" sz="750" dirty="0"/>
              <a:t>書き替えできないところ</a:t>
            </a:r>
            <a:endParaRPr lang="en-US" sz="75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4933450" y="3243457"/>
            <a:ext cx="250031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408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306</Words>
  <Application>Microsoft Office PowerPoint</Application>
  <PresentationFormat>画面に合わせる (4:3)</PresentationFormat>
  <Paragraphs>199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38</cp:revision>
  <dcterms:created xsi:type="dcterms:W3CDTF">2007-07-25T08:04:14Z</dcterms:created>
  <dcterms:modified xsi:type="dcterms:W3CDTF">2015-08-13T10:37:07Z</dcterms:modified>
</cp:coreProperties>
</file>