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B91A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49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92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23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96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46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59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38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4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8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8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4DE9-877C-4EE8-9859-7BC7B87FB719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F43E-662F-451F-A998-61B473E788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8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673531" y="1715589"/>
            <a:ext cx="4232366" cy="8098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673531" y="2830749"/>
            <a:ext cx="4232366" cy="773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673531" y="3727269"/>
            <a:ext cx="4232366" cy="235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73531" y="1715589"/>
            <a:ext cx="43460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System;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System.Collections.Generic;</a:t>
            </a:r>
          </a:p>
          <a:p>
            <a:endParaRPr lang="en-US" altLang="ja-JP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ConsoleApplication</a:t>
            </a:r>
          </a:p>
          <a:p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Class1</a:t>
            </a:r>
          </a:p>
          <a:p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X {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endParaRPr lang="en-US" altLang="ja-JP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Y {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endParaRPr lang="en-US" altLang="ja-JP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override string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ToString() =&gt; </a:t>
            </a:r>
            <a:r>
              <a:rPr lang="en-US" altLang="ja-JP" sz="1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$"({X}, {Y})"</a:t>
            </a:r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ja-JP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ja-JP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右中かっこ 9"/>
          <p:cNvSpPr/>
          <p:nvPr/>
        </p:nvSpPr>
        <p:spPr>
          <a:xfrm>
            <a:off x="6905897" y="1715589"/>
            <a:ext cx="234205" cy="8098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/>
          <p:cNvSpPr/>
          <p:nvPr/>
        </p:nvSpPr>
        <p:spPr>
          <a:xfrm>
            <a:off x="6905897" y="3727269"/>
            <a:ext cx="234205" cy="2090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40102" y="1930297"/>
            <a:ext cx="38849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トップ</a:t>
            </a:r>
            <a:endParaRPr lang="en-US" altLang="ja-JP" sz="1000" dirty="0" smtClean="0"/>
          </a:p>
          <a:p>
            <a:r>
              <a:rPr kumimoji="1" lang="ja-JP" altLang="en-US" sz="1000" dirty="0"/>
              <a:t>レベル</a:t>
            </a:r>
            <a:endParaRPr kumimoji="1" lang="ja-JP" altLang="en-US" sz="1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140102" y="3579171"/>
            <a:ext cx="388495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 smtClean="0"/>
              <a:t>トップ</a:t>
            </a:r>
            <a:endParaRPr lang="en-US" altLang="ja-JP" sz="1000" dirty="0" smtClean="0"/>
          </a:p>
          <a:p>
            <a:r>
              <a:rPr kumimoji="1" lang="ja-JP" altLang="en-US" sz="1000" dirty="0"/>
              <a:t>レベル</a:t>
            </a:r>
            <a:endParaRPr kumimoji="1" lang="ja-JP" altLang="en-US" sz="1000" dirty="0" smtClean="0"/>
          </a:p>
        </p:txBody>
      </p:sp>
      <p:sp>
        <p:nvSpPr>
          <p:cNvPr id="15" name="右中かっこ 14"/>
          <p:cNvSpPr/>
          <p:nvPr/>
        </p:nvSpPr>
        <p:spPr>
          <a:xfrm>
            <a:off x="6905897" y="2831681"/>
            <a:ext cx="234205" cy="747022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40102" y="3091896"/>
            <a:ext cx="44299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入れ子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10515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86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/Yu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Yu Gothic UI</vt:lpstr>
      <vt:lpstr>Arial</vt:lpstr>
      <vt:lpstr>Consolas</vt:lpstr>
      <vt:lpstr>Segoe UI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4</cp:revision>
  <dcterms:created xsi:type="dcterms:W3CDTF">2015-07-14T13:02:04Z</dcterms:created>
  <dcterms:modified xsi:type="dcterms:W3CDTF">2015-07-14T13:16:29Z</dcterms:modified>
</cp:coreProperties>
</file>