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9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7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9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6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3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30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5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4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FBCF-5A38-43EF-945E-5343E5657D3D}" type="datetimeFigureOut">
              <a:rPr kumimoji="1" lang="ja-JP" altLang="en-US" smtClean="0"/>
              <a:t>2015/7/7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4F98-4360-477E-8CEC-449945DD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29075" y="3243262"/>
            <a:ext cx="1400175" cy="7334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ActualLibrary.dll</a:t>
            </a:r>
            <a:endParaRPr lang="en-US" altLang="ja-JP" sz="1100" dirty="0"/>
          </a:p>
          <a:p>
            <a:pPr algn="ctr"/>
            <a:endParaRPr kumimoji="1" lang="en-US" altLang="ja-JP" sz="1100" dirty="0" smtClean="0"/>
          </a:p>
          <a:p>
            <a:pPr algn="ctr"/>
            <a:endParaRPr kumimoji="1" lang="ja-JP" altLang="en-US" sz="1100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4386262" y="3571874"/>
            <a:ext cx="685800" cy="323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Class1</a:t>
            </a:r>
            <a:endParaRPr kumimoji="1" lang="ja-JP" altLang="en-US" sz="11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029075" y="2181225"/>
            <a:ext cx="1400175" cy="7334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TypeForwarding.dll</a:t>
            </a:r>
            <a:endParaRPr lang="en-US" altLang="ja-JP" sz="1100" dirty="0"/>
          </a:p>
          <a:p>
            <a:pPr algn="ctr"/>
            <a:endParaRPr kumimoji="1" lang="en-US" altLang="ja-JP" sz="1100" dirty="0" smtClean="0"/>
          </a:p>
          <a:p>
            <a:pPr algn="ctr"/>
            <a:endParaRPr kumimoji="1" lang="ja-JP" altLang="en-US" sz="11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029075" y="1576388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 smtClean="0"/>
              <a:t>アプリ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271963" y="1852613"/>
            <a:ext cx="0" cy="32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310062" y="1908385"/>
            <a:ext cx="10393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Class1</a:t>
            </a:r>
            <a:r>
              <a:rPr kumimoji="1" lang="ja-JP" altLang="en-US" sz="1000" dirty="0" smtClean="0"/>
              <a:t>を探している</a:t>
            </a:r>
            <a:endParaRPr kumimoji="1" lang="ja-JP" altLang="en-US" sz="1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271963" y="2914650"/>
            <a:ext cx="0" cy="32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310062" y="2965660"/>
            <a:ext cx="11403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Class1</a:t>
            </a:r>
            <a:r>
              <a:rPr kumimoji="1" lang="ja-JP" altLang="en-US" sz="1000" dirty="0" smtClean="0"/>
              <a:t>の検索を転送</a:t>
            </a:r>
            <a:endParaRPr kumimoji="1" lang="ja-JP" altLang="en-US" sz="1000" dirty="0"/>
          </a:p>
        </p:txBody>
      </p:sp>
      <p:cxnSp>
        <p:nvCxnSpPr>
          <p:cNvPr id="13" name="カギ線コネクタ 12"/>
          <p:cNvCxnSpPr>
            <a:stCxn id="3" idx="1"/>
            <a:endCxn id="6" idx="1"/>
          </p:cNvCxnSpPr>
          <p:nvPr/>
        </p:nvCxnSpPr>
        <p:spPr>
          <a:xfrm rot="10800000">
            <a:off x="4029076" y="1714501"/>
            <a:ext cx="357187" cy="2019298"/>
          </a:xfrm>
          <a:prstGeom prst="bentConnector3">
            <a:avLst>
              <a:gd name="adj1" fmla="val 16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95300"/>
            <a:ext cx="7258050" cy="5200650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6600825" y="2190750"/>
            <a:ext cx="1800225" cy="8001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6105525" y="3095625"/>
            <a:ext cx="2200276" cy="266700"/>
          </a:xfrm>
          <a:prstGeom prst="wedgeRectCallout">
            <a:avLst>
              <a:gd name="adj1" fmla="val -3084"/>
              <a:gd name="adj2" fmla="val -1303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 smtClean="0"/>
              <a:t>全然違う債務のものが詰め込まれてる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99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81175"/>
            <a:ext cx="7058025" cy="219075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981825" y="2705101"/>
            <a:ext cx="1619250" cy="654843"/>
          </a:xfrm>
          <a:prstGeom prst="roundRect">
            <a:avLst>
              <a:gd name="adj" fmla="val 1069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>
              <a:noFill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981825" y="2524125"/>
            <a:ext cx="200025" cy="185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6981825" y="3359944"/>
            <a:ext cx="200025" cy="185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6981825" y="3542110"/>
            <a:ext cx="200025" cy="185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cxnSp>
        <p:nvCxnSpPr>
          <p:cNvPr id="15" name="カギ線コネクタ 14"/>
          <p:cNvCxnSpPr>
            <a:stCxn id="10" idx="1"/>
            <a:endCxn id="11" idx="1"/>
          </p:cNvCxnSpPr>
          <p:nvPr/>
        </p:nvCxnSpPr>
        <p:spPr>
          <a:xfrm rot="10800000">
            <a:off x="6981825" y="2616995"/>
            <a:ext cx="12700" cy="41552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10" idx="1"/>
            <a:endCxn id="12" idx="1"/>
          </p:cNvCxnSpPr>
          <p:nvPr/>
        </p:nvCxnSpPr>
        <p:spPr>
          <a:xfrm rot="10800000" flipV="1">
            <a:off x="6981825" y="3032523"/>
            <a:ext cx="12700" cy="42029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0" idx="1"/>
            <a:endCxn id="13" idx="1"/>
          </p:cNvCxnSpPr>
          <p:nvPr/>
        </p:nvCxnSpPr>
        <p:spPr>
          <a:xfrm rot="10800000" flipV="1">
            <a:off x="6981825" y="3032523"/>
            <a:ext cx="12700" cy="60245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吹き出し 23"/>
          <p:cNvSpPr/>
          <p:nvPr/>
        </p:nvSpPr>
        <p:spPr>
          <a:xfrm>
            <a:off x="4831556" y="3501629"/>
            <a:ext cx="1762125" cy="266700"/>
          </a:xfrm>
          <a:prstGeom prst="wedgeRectCallout">
            <a:avLst>
              <a:gd name="adj1" fmla="val 59167"/>
              <a:gd name="adj2" fmla="val -339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 smtClean="0"/>
              <a:t>債務ごとにライブラリを分割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2345531" y="3176588"/>
            <a:ext cx="2486025" cy="266700"/>
          </a:xfrm>
          <a:prstGeom prst="wedgeRectCallout">
            <a:avLst>
              <a:gd name="adj1" fmla="val 16638"/>
              <a:gd name="adj2" fmla="val -112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 smtClean="0"/>
              <a:t>元のライブラリには型フォワーディングだけ書く</a:t>
            </a:r>
          </a:p>
        </p:txBody>
      </p:sp>
    </p:spTree>
    <p:extLst>
      <p:ext uri="{BB962C8B-B14F-4D97-AF65-F5344CB8AC3E}">
        <p14:creationId xmlns:p14="http://schemas.microsoft.com/office/powerpoint/2010/main" val="16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29075" y="1576388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4.5 </a:t>
            </a:r>
            <a:r>
              <a:rPr kumimoji="1" lang="ja-JP" altLang="en-US" sz="1100" dirty="0" smtClean="0"/>
              <a:t>アプリ</a:t>
            </a:r>
          </a:p>
        </p:txBody>
      </p:sp>
      <p:cxnSp>
        <p:nvCxnSpPr>
          <p:cNvPr id="8" name="直線矢印コネクタ 7"/>
          <p:cNvCxnSpPr>
            <a:stCxn id="2" idx="3"/>
          </p:cNvCxnSpPr>
          <p:nvPr/>
        </p:nvCxnSpPr>
        <p:spPr>
          <a:xfrm>
            <a:off x="5429250" y="171450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029075" y="2169822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4.5 </a:t>
            </a:r>
            <a:r>
              <a:rPr kumimoji="1" lang="ja-JP" altLang="en-US" sz="1100" dirty="0" smtClean="0"/>
              <a:t>ライブラリ</a:t>
            </a:r>
          </a:p>
        </p:txBody>
      </p:sp>
      <p:cxnSp>
        <p:nvCxnSpPr>
          <p:cNvPr id="12" name="直線矢印コネクタ 11"/>
          <p:cNvCxnSpPr>
            <a:stCxn id="2" idx="2"/>
            <a:endCxn id="11" idx="0"/>
          </p:cNvCxnSpPr>
          <p:nvPr/>
        </p:nvCxnSpPr>
        <p:spPr>
          <a:xfrm>
            <a:off x="4729163" y="1852613"/>
            <a:ext cx="0" cy="31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29250" y="230793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5" idx="3"/>
            <a:endCxn id="26" idx="1"/>
          </p:cNvCxnSpPr>
          <p:nvPr/>
        </p:nvCxnSpPr>
        <p:spPr>
          <a:xfrm>
            <a:off x="4486499" y="2742196"/>
            <a:ext cx="38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029075" y="2628900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ja-JP" altLang="en-US" sz="1000" dirty="0" smtClean="0"/>
              <a:t>参照元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67387" y="2628900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参照先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153150" y="1576388"/>
            <a:ext cx="1743075" cy="1052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19825" y="1635548"/>
            <a:ext cx="157471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System.Threading.Tasks.dll</a:t>
            </a:r>
            <a:endParaRPr kumimoji="1" lang="ja-JP" altLang="en-US" sz="1000" dirty="0" smtClean="0"/>
          </a:p>
        </p:txBody>
      </p:sp>
      <p:sp>
        <p:nvSpPr>
          <p:cNvPr id="30" name="角丸四角形 29"/>
          <p:cNvSpPr/>
          <p:nvPr/>
        </p:nvSpPr>
        <p:spPr>
          <a:xfrm>
            <a:off x="6312693" y="2088051"/>
            <a:ext cx="1423988" cy="487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async/await</a:t>
            </a:r>
            <a:r>
              <a:rPr lang="ja-JP" altLang="en-US" sz="1100" dirty="0" smtClean="0"/>
              <a:t>の実行に必要になるクラス群</a:t>
            </a:r>
            <a:endParaRPr kumimoji="1" lang="ja-JP" altLang="en-US" sz="11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97757" y="1808003"/>
            <a:ext cx="121885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標準ライブラリの一部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7635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29075" y="1576388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3.5 </a:t>
            </a:r>
            <a:r>
              <a:rPr kumimoji="1" lang="ja-JP" altLang="en-US" sz="1100" dirty="0" smtClean="0"/>
              <a:t>アプリ</a:t>
            </a:r>
          </a:p>
        </p:txBody>
      </p:sp>
      <p:cxnSp>
        <p:nvCxnSpPr>
          <p:cNvPr id="8" name="直線矢印コネクタ 7"/>
          <p:cNvCxnSpPr>
            <a:stCxn id="2" idx="3"/>
          </p:cNvCxnSpPr>
          <p:nvPr/>
        </p:nvCxnSpPr>
        <p:spPr>
          <a:xfrm>
            <a:off x="5429250" y="171450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029075" y="2169822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3.5 </a:t>
            </a:r>
            <a:r>
              <a:rPr kumimoji="1" lang="ja-JP" altLang="en-US" sz="1100" dirty="0" smtClean="0"/>
              <a:t>ライブラリ</a:t>
            </a:r>
          </a:p>
        </p:txBody>
      </p:sp>
      <p:cxnSp>
        <p:nvCxnSpPr>
          <p:cNvPr id="12" name="直線矢印コネクタ 11"/>
          <p:cNvCxnSpPr>
            <a:stCxn id="2" idx="2"/>
            <a:endCxn id="11" idx="0"/>
          </p:cNvCxnSpPr>
          <p:nvPr/>
        </p:nvCxnSpPr>
        <p:spPr>
          <a:xfrm>
            <a:off x="4729163" y="1852613"/>
            <a:ext cx="0" cy="31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29250" y="230793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7" idx="3"/>
            <a:endCxn id="20" idx="1"/>
          </p:cNvCxnSpPr>
          <p:nvPr/>
        </p:nvCxnSpPr>
        <p:spPr>
          <a:xfrm>
            <a:off x="4486499" y="2742196"/>
            <a:ext cx="38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029075" y="2628900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ja-JP" altLang="en-US" sz="1000" dirty="0" smtClean="0"/>
              <a:t>参照元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67387" y="2628900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参照先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153150" y="1576388"/>
            <a:ext cx="1743075" cy="1052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19825" y="1635548"/>
            <a:ext cx="93511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AsyncBridge.dll</a:t>
            </a:r>
            <a:endParaRPr lang="ja-JP" altLang="en-US" sz="1000" dirty="0"/>
          </a:p>
        </p:txBody>
      </p:sp>
      <p:sp>
        <p:nvSpPr>
          <p:cNvPr id="23" name="角丸四角形 22"/>
          <p:cNvSpPr/>
          <p:nvPr/>
        </p:nvSpPr>
        <p:spPr>
          <a:xfrm>
            <a:off x="6312693" y="2088051"/>
            <a:ext cx="1423988" cy="487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async/await</a:t>
            </a:r>
            <a:r>
              <a:rPr lang="ja-JP" altLang="en-US" sz="1100" dirty="0" smtClean="0"/>
              <a:t>の実行に必要になるクラス群</a:t>
            </a:r>
            <a:endParaRPr kumimoji="1" lang="ja-JP" altLang="en-US" sz="11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84617" y="1808003"/>
            <a:ext cx="148014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(</a:t>
            </a:r>
            <a:r>
              <a:rPr lang="ja-JP" altLang="en-US" sz="1000" dirty="0"/>
              <a:t>バックポーティング ライブラリ</a:t>
            </a:r>
            <a:r>
              <a:rPr lang="en-US" altLang="ja-JP" sz="1000" dirty="0"/>
              <a:t>)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583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29075" y="1576388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4.5 </a:t>
            </a:r>
            <a:r>
              <a:rPr kumimoji="1" lang="ja-JP" altLang="en-US" sz="1100" dirty="0" smtClean="0"/>
              <a:t>アプリ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153150" y="2654852"/>
            <a:ext cx="1743075" cy="1052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19825" y="2714012"/>
            <a:ext cx="93511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AsyncBridge.dll</a:t>
            </a:r>
            <a:endParaRPr kumimoji="1" lang="ja-JP" altLang="en-US" sz="10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312693" y="3166515"/>
            <a:ext cx="1423988" cy="487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/>
              <a:t>必要なクラスへの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型フォワーディング</a:t>
            </a:r>
            <a:endParaRPr kumimoji="1" lang="ja-JP" altLang="en-US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4617" y="2886467"/>
            <a:ext cx="148014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バックポーティング ライブラリ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cxnSp>
        <p:nvCxnSpPr>
          <p:cNvPr id="8" name="直線矢印コネクタ 7"/>
          <p:cNvCxnSpPr>
            <a:stCxn id="2" idx="3"/>
          </p:cNvCxnSpPr>
          <p:nvPr/>
        </p:nvCxnSpPr>
        <p:spPr>
          <a:xfrm>
            <a:off x="5429250" y="171450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029075" y="2169822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4.5 </a:t>
            </a:r>
            <a:r>
              <a:rPr kumimoji="1" lang="ja-JP" altLang="en-US" sz="1100" dirty="0" smtClean="0"/>
              <a:t>ライブラリ</a:t>
            </a:r>
          </a:p>
        </p:txBody>
      </p:sp>
      <p:cxnSp>
        <p:nvCxnSpPr>
          <p:cNvPr id="12" name="直線矢印コネクタ 11"/>
          <p:cNvCxnSpPr>
            <a:stCxn id="2" idx="2"/>
            <a:endCxn id="11" idx="0"/>
          </p:cNvCxnSpPr>
          <p:nvPr/>
        </p:nvCxnSpPr>
        <p:spPr>
          <a:xfrm>
            <a:off x="4729163" y="1852613"/>
            <a:ext cx="0" cy="31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29250" y="230793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8" idx="3"/>
            <a:endCxn id="19" idx="1"/>
          </p:cNvCxnSpPr>
          <p:nvPr/>
        </p:nvCxnSpPr>
        <p:spPr>
          <a:xfrm>
            <a:off x="4486498" y="3594069"/>
            <a:ext cx="38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029074" y="348077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ja-JP" altLang="en-US" sz="1000" dirty="0" smtClean="0"/>
              <a:t>参照元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67386" y="348077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参照先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153150" y="1376428"/>
            <a:ext cx="1743075" cy="1052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19825" y="1435588"/>
            <a:ext cx="157471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System.Threading.Tasks.dll</a:t>
            </a:r>
            <a:endParaRPr kumimoji="1" lang="ja-JP" altLang="en-US" sz="1000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6312693" y="1888091"/>
            <a:ext cx="1423988" cy="487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async/await</a:t>
            </a:r>
            <a:r>
              <a:rPr lang="ja-JP" altLang="en-US" sz="1100" dirty="0" smtClean="0"/>
              <a:t>の実行に必要になるクラス群</a:t>
            </a:r>
            <a:endParaRPr kumimoji="1" lang="ja-JP" altLang="en-US" sz="11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97757" y="1608043"/>
            <a:ext cx="121885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標準ライブラリの一部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4029075" y="2763254"/>
            <a:ext cx="1400175" cy="276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/>
              <a:t>.NET 3.5 </a:t>
            </a:r>
            <a:r>
              <a:rPr kumimoji="1" lang="ja-JP" altLang="en-US" sz="1100" dirty="0" smtClean="0"/>
              <a:t>ライブラリ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429250" y="290136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2" idx="1"/>
            <a:endCxn id="26" idx="1"/>
          </p:cNvCxnSpPr>
          <p:nvPr/>
        </p:nvCxnSpPr>
        <p:spPr>
          <a:xfrm rot="10800000" flipV="1">
            <a:off x="4029075" y="1714501"/>
            <a:ext cx="12700" cy="11868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  <a:endCxn id="24" idx="3"/>
          </p:cNvCxnSpPr>
          <p:nvPr/>
        </p:nvCxnSpPr>
        <p:spPr>
          <a:xfrm flipV="1">
            <a:off x="7736681" y="2131787"/>
            <a:ext cx="12700" cy="12784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1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/Yu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124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 UI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13</cp:revision>
  <dcterms:created xsi:type="dcterms:W3CDTF">2015-07-07T12:45:57Z</dcterms:created>
  <dcterms:modified xsi:type="dcterms:W3CDTF">2015-07-07T15:27:35Z</dcterms:modified>
</cp:coreProperties>
</file>