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0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2017/11/4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87113B4-0E55-40EC-8835-4ADC102B3313}"/>
              </a:ext>
            </a:extLst>
          </p:cNvPr>
          <p:cNvSpPr/>
          <p:nvPr/>
        </p:nvSpPr>
        <p:spPr>
          <a:xfrm>
            <a:off x="1619672" y="692696"/>
            <a:ext cx="1008112" cy="576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4580A2-972B-4B88-BE5B-CF198FFBDA64}"/>
              </a:ext>
            </a:extLst>
          </p:cNvPr>
          <p:cNvSpPr txBox="1"/>
          <p:nvPr/>
        </p:nvSpPr>
        <p:spPr>
          <a:xfrm>
            <a:off x="1635688" y="692696"/>
            <a:ext cx="5664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Program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3596EB-5570-47C5-B421-45BF6EB81CDF}"/>
              </a:ext>
            </a:extLst>
          </p:cNvPr>
          <p:cNvSpPr/>
          <p:nvPr/>
        </p:nvSpPr>
        <p:spPr>
          <a:xfrm>
            <a:off x="2987824" y="692696"/>
            <a:ext cx="1008112" cy="8640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5BB238-F25C-4897-9E7E-F9BA7EB053F4}"/>
              </a:ext>
            </a:extLst>
          </p:cNvPr>
          <p:cNvSpPr txBox="1"/>
          <p:nvPr/>
        </p:nvSpPr>
        <p:spPr>
          <a:xfrm>
            <a:off x="3003840" y="692696"/>
            <a:ext cx="91908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MutableClass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A5A928-5B26-4C49-B3C2-0FDF9A01BC3A}"/>
              </a:ext>
            </a:extLst>
          </p:cNvPr>
          <p:cNvSpPr/>
          <p:nvPr/>
        </p:nvSpPr>
        <p:spPr>
          <a:xfrm>
            <a:off x="2051720" y="961870"/>
            <a:ext cx="504056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>
                <a:latin typeface="Consolas" panose="020B0609020204030204" pitchFamily="49" charset="0"/>
              </a:rPr>
              <a:t>c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A2A2E7-8A7E-446E-8D2E-4F2C7ECCCBFA}"/>
              </a:ext>
            </a:extLst>
          </p:cNvPr>
          <p:cNvSpPr/>
          <p:nvPr/>
        </p:nvSpPr>
        <p:spPr>
          <a:xfrm>
            <a:off x="3408141" y="961870"/>
            <a:ext cx="504056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dirty="0">
                <a:latin typeface="Consolas" panose="020B0609020204030204" pitchFamily="49" charset="0"/>
              </a:rPr>
              <a:t>X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CB298C7-AD5A-4EDA-B873-74D42128FA51}"/>
              </a:ext>
            </a:extLst>
          </p:cNvPr>
          <p:cNvSpPr/>
          <p:nvPr/>
        </p:nvSpPr>
        <p:spPr>
          <a:xfrm>
            <a:off x="3408141" y="1248790"/>
            <a:ext cx="504056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>
                <a:latin typeface="Consolas" panose="020B0609020204030204" pitchFamily="49" charset="0"/>
              </a:rPr>
              <a:t>Y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54D229B-C17B-4584-B997-29B1D6507AC4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555776" y="1069882"/>
            <a:ext cx="432048" cy="5486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97E0D58-13A7-4028-9CB3-54742B4F137E}"/>
              </a:ext>
            </a:extLst>
          </p:cNvPr>
          <p:cNvSpPr/>
          <p:nvPr/>
        </p:nvSpPr>
        <p:spPr>
          <a:xfrm>
            <a:off x="899592" y="1444780"/>
            <a:ext cx="1908212" cy="616068"/>
          </a:xfrm>
          <a:prstGeom prst="wedgeRectCallout">
            <a:avLst>
              <a:gd name="adj1" fmla="val 18919"/>
              <a:gd name="adj2" fmla="val -927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c</a:t>
            </a:r>
            <a:r>
              <a:rPr kumimoji="1" lang="ja-JP" altLang="en-US" sz="1100" dirty="0"/>
              <a:t>の書き換えはできない</a:t>
            </a:r>
            <a:r>
              <a:rPr lang="ja-JP" altLang="en-US" sz="1100" dirty="0"/>
              <a:t>けど</a:t>
            </a:r>
            <a:endParaRPr lang="en-US" altLang="ja-JP" sz="1100" dirty="0"/>
          </a:p>
          <a:p>
            <a:pPr algn="ctr"/>
            <a:r>
              <a:rPr lang="en-US" altLang="ja-JP" sz="1100" dirty="0"/>
              <a:t>c</a:t>
            </a:r>
            <a:r>
              <a:rPr lang="ja-JP" altLang="en-US" sz="1100" dirty="0"/>
              <a:t>自体にデータを持っているわけではない。</a:t>
            </a:r>
            <a:endParaRPr kumimoji="1" lang="en-US" altLang="ja-JP" sz="1100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00C5839-C9F5-4962-A469-832EA0191791}"/>
              </a:ext>
            </a:extLst>
          </p:cNvPr>
          <p:cNvSpPr/>
          <p:nvPr/>
        </p:nvSpPr>
        <p:spPr>
          <a:xfrm>
            <a:off x="2904084" y="1661388"/>
            <a:ext cx="1955947" cy="615484"/>
          </a:xfrm>
          <a:prstGeom prst="wedgeRectCallout">
            <a:avLst>
              <a:gd name="adj1" fmla="val -17475"/>
              <a:gd name="adj2" fmla="val -7787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100" dirty="0"/>
              <a:t>データはここにある。</a:t>
            </a:r>
            <a:endParaRPr kumimoji="1" lang="en-US" altLang="ja-JP" sz="1100" dirty="0"/>
          </a:p>
          <a:p>
            <a:pPr algn="ctr"/>
            <a:r>
              <a:rPr lang="ja-JP" altLang="en-US" sz="1100" dirty="0"/>
              <a:t>こっちには</a:t>
            </a:r>
            <a:r>
              <a:rPr lang="en-US" altLang="ja-JP" sz="1100" dirty="0">
                <a:latin typeface="Consolas" panose="020B0609020204030204" pitchFamily="49" charset="0"/>
              </a:rPr>
              <a:t>readonly</a:t>
            </a:r>
            <a:r>
              <a:rPr lang="ja-JP" altLang="en-US" sz="1100" dirty="0"/>
              <a:t>が付いていないので書き換えられる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314297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87113B4-0E55-40EC-8835-4ADC102B3313}"/>
              </a:ext>
            </a:extLst>
          </p:cNvPr>
          <p:cNvSpPr/>
          <p:nvPr/>
        </p:nvSpPr>
        <p:spPr>
          <a:xfrm>
            <a:off x="1619672" y="692696"/>
            <a:ext cx="1536550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4580A2-972B-4B88-BE5B-CF198FFBDA64}"/>
              </a:ext>
            </a:extLst>
          </p:cNvPr>
          <p:cNvSpPr txBox="1"/>
          <p:nvPr/>
        </p:nvSpPr>
        <p:spPr>
          <a:xfrm>
            <a:off x="1635688" y="692696"/>
            <a:ext cx="5664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latin typeface="Consolas" panose="020B0609020204030204" pitchFamily="49" charset="0"/>
              </a:rPr>
              <a:t>Program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A5A928-5B26-4C49-B3C2-0FDF9A01BC3A}"/>
              </a:ext>
            </a:extLst>
          </p:cNvPr>
          <p:cNvSpPr/>
          <p:nvPr/>
        </p:nvSpPr>
        <p:spPr>
          <a:xfrm>
            <a:off x="1835695" y="961870"/>
            <a:ext cx="1268125" cy="5949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A2A2E7-8A7E-446E-8D2E-4F2C7ECCCBFA}"/>
              </a:ext>
            </a:extLst>
          </p:cNvPr>
          <p:cNvSpPr/>
          <p:nvPr/>
        </p:nvSpPr>
        <p:spPr>
          <a:xfrm>
            <a:off x="2491323" y="1233059"/>
            <a:ext cx="504056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dirty="0">
                <a:latin typeface="Consolas" panose="020B0609020204030204" pitchFamily="49" charset="0"/>
              </a:rPr>
              <a:t>X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97E0D58-13A7-4028-9CB3-54742B4F137E}"/>
              </a:ext>
            </a:extLst>
          </p:cNvPr>
          <p:cNvSpPr/>
          <p:nvPr/>
        </p:nvSpPr>
        <p:spPr>
          <a:xfrm>
            <a:off x="1619672" y="1767532"/>
            <a:ext cx="1680566" cy="432048"/>
          </a:xfrm>
          <a:prstGeom prst="wedgeRectCallout">
            <a:avLst>
              <a:gd name="adj1" fmla="val 17831"/>
              <a:gd name="adj2" fmla="val -11810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/>
              <a:t>c</a:t>
            </a:r>
            <a:r>
              <a:rPr kumimoji="1" lang="ja-JP" altLang="en-US" sz="1100" dirty="0"/>
              <a:t>の中に直接データがある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中身も書き換えできない</a:t>
            </a:r>
            <a:endParaRPr kumimoji="1" lang="en-US" altLang="ja-JP" sz="11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E76CA7-32AC-4885-90EB-621D81DA161F}"/>
              </a:ext>
            </a:extLst>
          </p:cNvPr>
          <p:cNvSpPr txBox="1"/>
          <p:nvPr/>
        </p:nvSpPr>
        <p:spPr>
          <a:xfrm>
            <a:off x="1844896" y="961870"/>
            <a:ext cx="12589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>
                <a:latin typeface="Consolas" panose="020B0609020204030204" pitchFamily="49" charset="0"/>
              </a:rPr>
              <a:t>ｃ</a:t>
            </a:r>
            <a:r>
              <a:rPr lang="en-US" altLang="ja-JP" sz="1000" dirty="0">
                <a:latin typeface="Consolas" panose="020B0609020204030204" pitchFamily="49" charset="0"/>
              </a:rPr>
              <a:t>: MutableStruct</a:t>
            </a:r>
            <a:endParaRPr kumimoji="1" lang="ja-JP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0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20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19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1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53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sz="11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55</Words>
  <Application>Microsoft Office PowerPoint</Application>
  <PresentationFormat>画面に合わせる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52</cp:revision>
  <dcterms:created xsi:type="dcterms:W3CDTF">2007-07-25T08:04:14Z</dcterms:created>
  <dcterms:modified xsi:type="dcterms:W3CDTF">2017-11-04T04:45:15Z</dcterms:modified>
</cp:coreProperties>
</file>