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3" r:id="rId5"/>
    <p:sldId id="262" r:id="rId6"/>
    <p:sldId id="264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5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1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1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90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92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2016/6/14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7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24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2016/6/14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2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2016/6/14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8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>
            <a:stCxn id="4" idx="2"/>
          </p:cNvCxnSpPr>
          <p:nvPr/>
        </p:nvCxnSpPr>
        <p:spPr>
          <a:xfrm>
            <a:off x="1835696" y="919287"/>
            <a:ext cx="0" cy="121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1658280" y="692696"/>
            <a:ext cx="35483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000" dirty="0">
                <a:latin typeface="Consolas" panose="020B0609020204030204" pitchFamily="49" charset="0"/>
              </a:rPr>
              <a:t>Main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3203848" y="112474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061697" y="898153"/>
            <a:ext cx="28430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000" dirty="0">
                <a:latin typeface="Consolas" panose="020B0609020204030204" pitchFamily="49" charset="0"/>
              </a:rPr>
              <a:t>Ref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/>
          <p:cNvCxnSpPr>
            <a:endCxn id="6" idx="2"/>
          </p:cNvCxnSpPr>
          <p:nvPr/>
        </p:nvCxnSpPr>
        <p:spPr>
          <a:xfrm>
            <a:off x="1835696" y="112474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710073" y="769416"/>
            <a:ext cx="32918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ja-JP" altLang="en-US" sz="1000" dirty="0"/>
              <a:t>参照</a:t>
            </a:r>
            <a:endParaRPr lang="en-US" altLang="ja-JP" sz="1000" dirty="0"/>
          </a:p>
          <a:p>
            <a:pPr algn="ctr"/>
            <a:r>
              <a:rPr lang="ja-JP" altLang="en-US" sz="1000" dirty="0"/>
              <a:t>渡し</a:t>
            </a:r>
            <a:endParaRPr kumimoji="1" lang="ja-JP" altLang="en-US" sz="10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1835696" y="1844824"/>
            <a:ext cx="136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958253" y="1474564"/>
            <a:ext cx="32918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ja-JP" altLang="en-US" sz="1000" dirty="0"/>
              <a:t>参照</a:t>
            </a:r>
            <a:endParaRPr lang="en-US" altLang="ja-JP" sz="1000" dirty="0"/>
          </a:p>
          <a:p>
            <a:pPr algn="ctr"/>
            <a:r>
              <a:rPr lang="ja-JP" altLang="en-US" sz="1000" dirty="0"/>
              <a:t>渡し</a:t>
            </a:r>
            <a:endParaRPr kumimoji="1" lang="ja-JP" altLang="en-US" sz="1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45952" y="1474564"/>
            <a:ext cx="45742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ja-JP" altLang="en-US" sz="1000" dirty="0"/>
              <a:t>参照</a:t>
            </a:r>
            <a:endParaRPr lang="en-US" altLang="ja-JP" sz="1000" dirty="0"/>
          </a:p>
          <a:p>
            <a:pPr algn="ctr"/>
            <a:r>
              <a:rPr kumimoji="1" lang="ja-JP" altLang="en-US" sz="1000" dirty="0"/>
              <a:t>戻り値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74568" y="923305"/>
            <a:ext cx="14323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x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74568" y="1844824"/>
            <a:ext cx="14323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y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22" name="曲線コネクタ 21"/>
          <p:cNvCxnSpPr>
            <a:stCxn id="20" idx="3"/>
            <a:endCxn id="19" idx="3"/>
          </p:cNvCxnSpPr>
          <p:nvPr/>
        </p:nvCxnSpPr>
        <p:spPr>
          <a:xfrm flipV="1">
            <a:off x="1817803" y="1036601"/>
            <a:ext cx="12700" cy="921519"/>
          </a:xfrm>
          <a:prstGeom prst="curvedConnector3">
            <a:avLst>
              <a:gd name="adj1" fmla="val 1326122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411222" y="1149896"/>
            <a:ext cx="71390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/>
              <a:t>巡り巡って</a:t>
            </a:r>
            <a:endParaRPr kumimoji="1" lang="en-US" altLang="ja-JP" sz="1000" dirty="0"/>
          </a:p>
          <a:p>
            <a:pPr algn="ctr"/>
            <a:r>
              <a:rPr lang="en-US" altLang="ja-JP" sz="1000" dirty="0"/>
              <a:t>x</a:t>
            </a:r>
            <a:r>
              <a:rPr lang="ja-JP" altLang="en-US" sz="1000" dirty="0"/>
              <a:t>を参照</a:t>
            </a:r>
            <a:endParaRPr kumimoji="1" lang="ja-JP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1331640" y="764704"/>
            <a:ext cx="381000" cy="280987"/>
            <a:chOff x="1143000" y="2395538"/>
            <a:chExt cx="381000" cy="280987"/>
          </a:xfrm>
        </p:grpSpPr>
        <p:sp>
          <p:nvSpPr>
            <p:cNvPr id="3" name="正方形/長方形 2"/>
            <p:cNvSpPr/>
            <p:nvPr/>
          </p:nvSpPr>
          <p:spPr>
            <a:xfrm>
              <a:off x="1143000" y="2395538"/>
              <a:ext cx="190500" cy="2809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000" dirty="0">
                  <a:latin typeface="Consolas" panose="020B0609020204030204" pitchFamily="49" charset="0"/>
                </a:rPr>
                <a:t>1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333500" y="2395538"/>
              <a:ext cx="190500" cy="2809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1000" dirty="0">
                  <a:latin typeface="Consolas" panose="020B0609020204030204" pitchFamily="49" charset="0"/>
                </a:rPr>
                <a:t>2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1160716" y="791901"/>
            <a:ext cx="14323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p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331640" y="1484784"/>
            <a:ext cx="381000" cy="280987"/>
            <a:chOff x="1143000" y="2395538"/>
            <a:chExt cx="381000" cy="280987"/>
          </a:xfrm>
        </p:grpSpPr>
        <p:sp>
          <p:nvSpPr>
            <p:cNvPr id="9" name="正方形/長方形 8"/>
            <p:cNvSpPr/>
            <p:nvPr/>
          </p:nvSpPr>
          <p:spPr>
            <a:xfrm>
              <a:off x="1143000" y="2395538"/>
              <a:ext cx="190500" cy="2809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000" dirty="0">
                  <a:latin typeface="Consolas" panose="020B0609020204030204" pitchFamily="49" charset="0"/>
                </a:rPr>
                <a:t>1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333500" y="2395538"/>
              <a:ext cx="190500" cy="2809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1000" dirty="0">
                  <a:latin typeface="Consolas" panose="020B0609020204030204" pitchFamily="49" charset="0"/>
                </a:rPr>
                <a:t>2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160716" y="1511981"/>
            <a:ext cx="14323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p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2123728" y="1484784"/>
            <a:ext cx="381000" cy="280987"/>
            <a:chOff x="1143000" y="2395538"/>
            <a:chExt cx="381000" cy="280987"/>
          </a:xfrm>
        </p:grpSpPr>
        <p:sp>
          <p:nvSpPr>
            <p:cNvPr id="13" name="正方形/長方形 12"/>
            <p:cNvSpPr/>
            <p:nvPr/>
          </p:nvSpPr>
          <p:spPr>
            <a:xfrm>
              <a:off x="1143000" y="2395538"/>
              <a:ext cx="190500" cy="2809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000" dirty="0">
                  <a:latin typeface="Consolas" panose="020B0609020204030204" pitchFamily="49" charset="0"/>
                </a:rPr>
                <a:t>1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333500" y="2395538"/>
              <a:ext cx="190500" cy="2809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1000" dirty="0">
                  <a:latin typeface="Consolas" panose="020B0609020204030204" pitchFamily="49" charset="0"/>
                </a:rPr>
                <a:t>2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952804" y="1511981"/>
            <a:ext cx="14323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q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403648" y="112474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445787" y="1151942"/>
            <a:ext cx="7780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kumimoji="1" lang="en-US" altLang="ja-JP" sz="1000" dirty="0">
                <a:latin typeface="Consolas" panose="020B0609020204030204" pitchFamily="49" charset="0"/>
              </a:rPr>
              <a:t> q = p;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2699792" y="1537964"/>
            <a:ext cx="1224136" cy="200608"/>
          </a:xfrm>
          <a:prstGeom prst="wedgeRectCallout">
            <a:avLst>
              <a:gd name="adj1" fmla="val -64306"/>
              <a:gd name="adj2" fmla="val 159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100" dirty="0"/>
              <a:t>コピーが作られる</a:t>
            </a:r>
            <a:endParaRPr kumimoji="1" lang="ja-JP" altLang="en-US" sz="11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1331640" y="2223523"/>
            <a:ext cx="381000" cy="280987"/>
            <a:chOff x="1143000" y="2395538"/>
            <a:chExt cx="381000" cy="280987"/>
          </a:xfrm>
        </p:grpSpPr>
        <p:sp>
          <p:nvSpPr>
            <p:cNvPr id="21" name="正方形/長方形 20"/>
            <p:cNvSpPr/>
            <p:nvPr/>
          </p:nvSpPr>
          <p:spPr>
            <a:xfrm>
              <a:off x="1143000" y="2395538"/>
              <a:ext cx="190500" cy="2809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000" dirty="0">
                  <a:latin typeface="Consolas" panose="020B0609020204030204" pitchFamily="49" charset="0"/>
                </a:rPr>
                <a:t>1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33500" y="2395538"/>
              <a:ext cx="190500" cy="2809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1000" dirty="0">
                  <a:latin typeface="Consolas" panose="020B0609020204030204" pitchFamily="49" charset="0"/>
                </a:rPr>
                <a:t>2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1160716" y="2250720"/>
            <a:ext cx="14323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p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2123728" y="2223523"/>
            <a:ext cx="381000" cy="280987"/>
            <a:chOff x="1143000" y="2395538"/>
            <a:chExt cx="381000" cy="280987"/>
          </a:xfrm>
        </p:grpSpPr>
        <p:sp>
          <p:nvSpPr>
            <p:cNvPr id="25" name="正方形/長方形 24"/>
            <p:cNvSpPr/>
            <p:nvPr/>
          </p:nvSpPr>
          <p:spPr>
            <a:xfrm>
              <a:off x="1143000" y="2395538"/>
              <a:ext cx="190500" cy="2809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kumimoji="1" lang="ja-JP" altLang="en-US" sz="10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333500" y="2395538"/>
              <a:ext cx="190500" cy="2809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1000" dirty="0">
                  <a:latin typeface="Consolas" panose="020B0609020204030204" pitchFamily="49" charset="0"/>
                </a:rPr>
                <a:t>2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1952804" y="2250720"/>
            <a:ext cx="14323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q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1403648" y="1863483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445787" y="1890681"/>
            <a:ext cx="63696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q.X = 3;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30" name="四角形吹き出し 29"/>
          <p:cNvSpPr/>
          <p:nvPr/>
        </p:nvSpPr>
        <p:spPr>
          <a:xfrm>
            <a:off x="2699792" y="2276702"/>
            <a:ext cx="1224136" cy="227808"/>
          </a:xfrm>
          <a:prstGeom prst="wedgeRectCallout">
            <a:avLst>
              <a:gd name="adj1" fmla="val -62781"/>
              <a:gd name="adj2" fmla="val 252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100" dirty="0"/>
              <a:t>q</a:t>
            </a:r>
            <a:r>
              <a:rPr lang="ja-JP" altLang="en-US" sz="1100" dirty="0"/>
              <a:t>だけ書き換わる</a:t>
            </a:r>
            <a:endParaRPr kumimoji="1" lang="ja-JP" altLang="en-US" sz="1100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1331640" y="2947507"/>
            <a:ext cx="381000" cy="280987"/>
            <a:chOff x="1143000" y="2395538"/>
            <a:chExt cx="381000" cy="280987"/>
          </a:xfrm>
        </p:grpSpPr>
        <p:sp>
          <p:nvSpPr>
            <p:cNvPr id="32" name="正方形/長方形 31"/>
            <p:cNvSpPr/>
            <p:nvPr/>
          </p:nvSpPr>
          <p:spPr>
            <a:xfrm>
              <a:off x="1143000" y="2395538"/>
              <a:ext cx="190500" cy="2809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000" dirty="0">
                  <a:latin typeface="Consolas" panose="020B0609020204030204" pitchFamily="49" charset="0"/>
                </a:rPr>
                <a:t>1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333500" y="2395538"/>
              <a:ext cx="190500" cy="2809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1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kumimoji="1" lang="ja-JP" altLang="en-US" sz="10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1160716" y="2974704"/>
            <a:ext cx="14323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p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2123728" y="2947507"/>
            <a:ext cx="381000" cy="280987"/>
            <a:chOff x="1143000" y="2395538"/>
            <a:chExt cx="381000" cy="280987"/>
          </a:xfrm>
        </p:grpSpPr>
        <p:sp>
          <p:nvSpPr>
            <p:cNvPr id="36" name="正方形/長方形 35"/>
            <p:cNvSpPr/>
            <p:nvPr/>
          </p:nvSpPr>
          <p:spPr>
            <a:xfrm>
              <a:off x="1143000" y="2395538"/>
              <a:ext cx="190500" cy="2809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kumimoji="1" lang="ja-JP" altLang="en-US" sz="1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333500" y="2395538"/>
              <a:ext cx="190500" cy="2809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1000" dirty="0">
                  <a:latin typeface="Consolas" panose="020B0609020204030204" pitchFamily="49" charset="0"/>
                </a:rPr>
                <a:t>2</a:t>
              </a:r>
              <a:endParaRPr kumimoji="1" lang="ja-JP" alt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8" name="テキスト ボックス 37"/>
          <p:cNvSpPr txBox="1"/>
          <p:nvPr/>
        </p:nvSpPr>
        <p:spPr>
          <a:xfrm>
            <a:off x="1952804" y="2974704"/>
            <a:ext cx="14323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q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1403648" y="2587467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445787" y="2614665"/>
            <a:ext cx="63696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p.Y = 4;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1303951" y="3357310"/>
            <a:ext cx="1224136" cy="227808"/>
          </a:xfrm>
          <a:prstGeom prst="wedgeRectCallout">
            <a:avLst>
              <a:gd name="adj1" fmla="val -24670"/>
              <a:gd name="adj2" fmla="val -975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100" dirty="0"/>
              <a:t>p</a:t>
            </a:r>
            <a:r>
              <a:rPr lang="ja-JP" altLang="en-US" sz="1100" dirty="0"/>
              <a:t>だけ書き換わる</a:t>
            </a:r>
            <a:endParaRPr kumimoji="1" lang="ja-JP" altLang="en-US" sz="11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160716" y="480049"/>
            <a:ext cx="254132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kumimoji="1" lang="en-US" altLang="ja-JP" sz="1000" dirty="0">
                <a:latin typeface="Consolas" panose="020B0609020204030204" pitchFamily="49" charset="0"/>
              </a:rPr>
              <a:t> p = </a:t>
            </a:r>
            <a:r>
              <a:rPr kumimoji="1"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kumimoji="1" lang="en-US" altLang="ja-JP" sz="1000" dirty="0">
                <a:latin typeface="Consolas" panose="020B0609020204030204" pitchFamily="49" charset="0"/>
              </a:rPr>
              <a:t> </a:t>
            </a:r>
            <a:r>
              <a:rPr kumimoji="1" lang="en-US" altLang="ja-JP" sz="1000" dirty="0">
                <a:solidFill>
                  <a:srgbClr val="009999"/>
                </a:solidFill>
                <a:latin typeface="Consolas" panose="020B0609020204030204" pitchFamily="49" charset="0"/>
              </a:rPr>
              <a:t>Point</a:t>
            </a:r>
            <a:r>
              <a:rPr kumimoji="1" lang="en-US" altLang="ja-JP" sz="1000" dirty="0">
                <a:latin typeface="Consolas" panose="020B0609020204030204" pitchFamily="49" charset="0"/>
              </a:rPr>
              <a:t> { X = 1, Y = 2 };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3528" y="76470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3" name="正方形/長方形 2"/>
          <p:cNvSpPr/>
          <p:nvPr/>
        </p:nvSpPr>
        <p:spPr>
          <a:xfrm>
            <a:off x="539552" y="76470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4" name="正方形/長方形 3"/>
          <p:cNvSpPr/>
          <p:nvPr/>
        </p:nvSpPr>
        <p:spPr>
          <a:xfrm>
            <a:off x="755576" y="76470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971600" y="76470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1187624" y="76470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正方形/長方形 6"/>
          <p:cNvSpPr/>
          <p:nvPr/>
        </p:nvSpPr>
        <p:spPr>
          <a:xfrm>
            <a:off x="1403648" y="76470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8" name="正方形/長方形 7"/>
          <p:cNvSpPr/>
          <p:nvPr/>
        </p:nvSpPr>
        <p:spPr>
          <a:xfrm>
            <a:off x="1619672" y="76470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9" name="正方形/長方形 8"/>
          <p:cNvSpPr/>
          <p:nvPr/>
        </p:nvSpPr>
        <p:spPr>
          <a:xfrm>
            <a:off x="1835696" y="76470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0" name="正方形/長方形 9"/>
          <p:cNvSpPr/>
          <p:nvPr/>
        </p:nvSpPr>
        <p:spPr>
          <a:xfrm>
            <a:off x="328439" y="2204864"/>
            <a:ext cx="1724237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052676" y="2204864"/>
            <a:ext cx="1724237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B</a:t>
            </a:r>
            <a:endParaRPr kumimoji="1" lang="ja-JP" altLang="en-US" sz="11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776913" y="2204864"/>
            <a:ext cx="1724237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3" name="正方形/長方形 12"/>
          <p:cNvSpPr/>
          <p:nvPr/>
        </p:nvSpPr>
        <p:spPr>
          <a:xfrm>
            <a:off x="328439" y="220486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A</a:t>
            </a:r>
            <a:endParaRPr kumimoji="1" lang="ja-JP" altLang="en-US" sz="11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776913" y="220486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C</a:t>
            </a:r>
            <a:endParaRPr kumimoji="1" lang="ja-JP" altLang="en-US" sz="1100" dirty="0"/>
          </a:p>
        </p:txBody>
      </p:sp>
      <p:sp>
        <p:nvSpPr>
          <p:cNvPr id="15" name="右中かっこ 14"/>
          <p:cNvSpPr/>
          <p:nvPr/>
        </p:nvSpPr>
        <p:spPr>
          <a:xfrm rot="5400000">
            <a:off x="1172099" y="1900352"/>
            <a:ext cx="264705" cy="1496448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中かっこ 15"/>
          <p:cNvSpPr/>
          <p:nvPr/>
        </p:nvSpPr>
        <p:spPr>
          <a:xfrm rot="5400000">
            <a:off x="4627527" y="1900355"/>
            <a:ext cx="264705" cy="1496448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75739" y="2804256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/>
              <a:t>未使用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12449" y="2804256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/>
              <a:t>未使用</a:t>
            </a:r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328439" y="1938039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28439" y="2060848"/>
            <a:ext cx="17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052675" y="2060848"/>
            <a:ext cx="17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3776913" y="2060848"/>
            <a:ext cx="17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961845" y="1824744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8</a:t>
            </a:r>
            <a:r>
              <a:rPr kumimoji="1" lang="ja-JP" altLang="en-US" sz="1000" dirty="0"/>
              <a:t>バイト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657707" y="1824744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8</a:t>
            </a:r>
            <a:r>
              <a:rPr kumimoji="1" lang="ja-JP" altLang="en-US" sz="1000" dirty="0"/>
              <a:t>バイト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372971" y="1824744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8</a:t>
            </a:r>
            <a:r>
              <a:rPr kumimoji="1" lang="ja-JP" altLang="en-US" sz="1000" dirty="0"/>
              <a:t>バイト</a:t>
            </a:r>
          </a:p>
        </p:txBody>
      </p:sp>
      <p:cxnSp>
        <p:nvCxnSpPr>
          <p:cNvPr id="36" name="直線コネクタ 35"/>
          <p:cNvCxnSpPr/>
          <p:nvPr/>
        </p:nvCxnSpPr>
        <p:spPr>
          <a:xfrm flipV="1">
            <a:off x="2052700" y="1938039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3776912" y="1938039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5489386" y="1938039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7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方形/長方形 117"/>
          <p:cNvSpPr/>
          <p:nvPr/>
        </p:nvSpPr>
        <p:spPr>
          <a:xfrm>
            <a:off x="5061291" y="2950754"/>
            <a:ext cx="86014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" name="正方形/長方形 1"/>
          <p:cNvSpPr/>
          <p:nvPr/>
        </p:nvSpPr>
        <p:spPr>
          <a:xfrm>
            <a:off x="323528" y="76470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3" name="正方形/長方形 2"/>
          <p:cNvSpPr/>
          <p:nvPr/>
        </p:nvSpPr>
        <p:spPr>
          <a:xfrm>
            <a:off x="539552" y="76470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4" name="正方形/長方形 3"/>
          <p:cNvSpPr/>
          <p:nvPr/>
        </p:nvSpPr>
        <p:spPr>
          <a:xfrm>
            <a:off x="755576" y="76470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971600" y="76470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1187624" y="76470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正方形/長方形 6"/>
          <p:cNvSpPr/>
          <p:nvPr/>
        </p:nvSpPr>
        <p:spPr>
          <a:xfrm>
            <a:off x="1403648" y="76470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8" name="正方形/長方形 7"/>
          <p:cNvSpPr/>
          <p:nvPr/>
        </p:nvSpPr>
        <p:spPr>
          <a:xfrm>
            <a:off x="1619672" y="76470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9" name="正方形/長方形 8"/>
          <p:cNvSpPr/>
          <p:nvPr/>
        </p:nvSpPr>
        <p:spPr>
          <a:xfrm>
            <a:off x="1835696" y="76470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0" name="正方形/長方形 9"/>
          <p:cNvSpPr/>
          <p:nvPr/>
        </p:nvSpPr>
        <p:spPr>
          <a:xfrm>
            <a:off x="2472960" y="2204865"/>
            <a:ext cx="1724237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197197" y="2204865"/>
            <a:ext cx="1724237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B</a:t>
            </a:r>
            <a:endParaRPr kumimoji="1" lang="ja-JP" altLang="en-US" sz="11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921434" y="2204865"/>
            <a:ext cx="1724237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3" name="正方形/長方形 12"/>
          <p:cNvSpPr/>
          <p:nvPr/>
        </p:nvSpPr>
        <p:spPr>
          <a:xfrm>
            <a:off x="2472960" y="2204865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A</a:t>
            </a:r>
            <a:endParaRPr kumimoji="1" lang="ja-JP" altLang="en-US" sz="11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921434" y="2204865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C</a:t>
            </a:r>
            <a:endParaRPr kumimoji="1" lang="ja-JP" altLang="en-US" sz="1100" dirty="0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2472960" y="1938040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472960" y="2060849"/>
            <a:ext cx="17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197196" y="2060849"/>
            <a:ext cx="17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5921434" y="2060849"/>
            <a:ext cx="17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106366" y="1824745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8</a:t>
            </a:r>
            <a:r>
              <a:rPr kumimoji="1" lang="ja-JP" altLang="en-US" sz="1000" dirty="0"/>
              <a:t>バイト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802228" y="1824745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8</a:t>
            </a:r>
            <a:r>
              <a:rPr kumimoji="1" lang="ja-JP" altLang="en-US" sz="1000" dirty="0"/>
              <a:t>バイト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517492" y="1824745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8</a:t>
            </a:r>
            <a:r>
              <a:rPr kumimoji="1" lang="ja-JP" altLang="en-US" sz="1000" dirty="0"/>
              <a:t>バイト</a:t>
            </a:r>
          </a:p>
        </p:txBody>
      </p:sp>
      <p:cxnSp>
        <p:nvCxnSpPr>
          <p:cNvPr id="36" name="直線コネクタ 35"/>
          <p:cNvCxnSpPr/>
          <p:nvPr/>
        </p:nvCxnSpPr>
        <p:spPr>
          <a:xfrm flipV="1">
            <a:off x="4197221" y="1938040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5921433" y="1938040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7633907" y="1938040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675423" y="2039715"/>
            <a:ext cx="66677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400" dirty="0"/>
              <a:t>Pack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= 8</a:t>
            </a:r>
            <a:endParaRPr kumimoji="1" lang="ja-JP" altLang="en-US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2472961" y="2950754"/>
            <a:ext cx="86014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正方形/長方形 58"/>
          <p:cNvSpPr/>
          <p:nvPr/>
        </p:nvSpPr>
        <p:spPr>
          <a:xfrm>
            <a:off x="3337055" y="2950754"/>
            <a:ext cx="1724237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B</a:t>
            </a:r>
            <a:endParaRPr kumimoji="1" lang="ja-JP" altLang="en-US" sz="1100" dirty="0"/>
          </a:p>
        </p:txBody>
      </p:sp>
      <p:sp>
        <p:nvSpPr>
          <p:cNvPr id="61" name="正方形/長方形 60"/>
          <p:cNvSpPr/>
          <p:nvPr/>
        </p:nvSpPr>
        <p:spPr>
          <a:xfrm>
            <a:off x="2472960" y="295075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A</a:t>
            </a:r>
            <a:endParaRPr kumimoji="1" lang="ja-JP" altLang="en-US" sz="1100" dirty="0"/>
          </a:p>
        </p:txBody>
      </p:sp>
      <p:sp>
        <p:nvSpPr>
          <p:cNvPr id="62" name="正方形/長方形 61"/>
          <p:cNvSpPr/>
          <p:nvPr/>
        </p:nvSpPr>
        <p:spPr>
          <a:xfrm>
            <a:off x="5061292" y="2950754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C</a:t>
            </a:r>
            <a:endParaRPr kumimoji="1" lang="ja-JP" altLang="en-US" sz="1100" dirty="0"/>
          </a:p>
        </p:txBody>
      </p:sp>
      <p:cxnSp>
        <p:nvCxnSpPr>
          <p:cNvPr id="63" name="直線コネクタ 62"/>
          <p:cNvCxnSpPr/>
          <p:nvPr/>
        </p:nvCxnSpPr>
        <p:spPr>
          <a:xfrm flipV="1">
            <a:off x="2472960" y="2683929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2472960" y="2806738"/>
            <a:ext cx="8601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3337054" y="2806738"/>
            <a:ext cx="17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1459" y="2570634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4</a:t>
            </a:r>
            <a:r>
              <a:rPr kumimoji="1" lang="ja-JP" altLang="en-US" sz="1000" dirty="0"/>
              <a:t>バイト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935598" y="2570634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8</a:t>
            </a:r>
            <a:r>
              <a:rPr kumimoji="1" lang="ja-JP" altLang="en-US" sz="1000" dirty="0"/>
              <a:t>バイト</a:t>
            </a:r>
          </a:p>
        </p:txBody>
      </p:sp>
      <p:cxnSp>
        <p:nvCxnSpPr>
          <p:cNvPr id="70" name="直線コネクタ 69"/>
          <p:cNvCxnSpPr/>
          <p:nvPr/>
        </p:nvCxnSpPr>
        <p:spPr>
          <a:xfrm flipV="1">
            <a:off x="3337079" y="2683929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V="1">
            <a:off x="5061291" y="2683929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675423" y="2785604"/>
            <a:ext cx="66677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400" dirty="0"/>
              <a:t>Pack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=</a:t>
            </a:r>
            <a:r>
              <a:rPr kumimoji="1" lang="ja-JP" altLang="en-US" sz="1400" dirty="0"/>
              <a:t> </a:t>
            </a:r>
            <a:r>
              <a:rPr lang="en-US" altLang="ja-JP" sz="1400" dirty="0"/>
              <a:t>4</a:t>
            </a:r>
            <a:endParaRPr kumimoji="1" lang="ja-JP" altLang="en-US" sz="1400" dirty="0"/>
          </a:p>
        </p:txBody>
      </p:sp>
      <p:sp>
        <p:nvSpPr>
          <p:cNvPr id="75" name="正方形/長方形 74"/>
          <p:cNvSpPr/>
          <p:nvPr/>
        </p:nvSpPr>
        <p:spPr>
          <a:xfrm>
            <a:off x="2905007" y="3696643"/>
            <a:ext cx="1724237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B</a:t>
            </a:r>
            <a:endParaRPr kumimoji="1" lang="ja-JP" altLang="en-US" sz="1100" dirty="0"/>
          </a:p>
        </p:txBody>
      </p:sp>
      <p:sp>
        <p:nvSpPr>
          <p:cNvPr id="77" name="正方形/長方形 76"/>
          <p:cNvSpPr/>
          <p:nvPr/>
        </p:nvSpPr>
        <p:spPr>
          <a:xfrm>
            <a:off x="2472960" y="3696643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A</a:t>
            </a:r>
            <a:endParaRPr kumimoji="1" lang="ja-JP" altLang="en-US" sz="1100" dirty="0"/>
          </a:p>
        </p:txBody>
      </p:sp>
      <p:sp>
        <p:nvSpPr>
          <p:cNvPr id="78" name="正方形/長方形 77"/>
          <p:cNvSpPr/>
          <p:nvPr/>
        </p:nvSpPr>
        <p:spPr>
          <a:xfrm>
            <a:off x="4629244" y="3696643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C</a:t>
            </a:r>
            <a:endParaRPr kumimoji="1" lang="ja-JP" altLang="en-US" sz="1100" dirty="0"/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2905006" y="3552627"/>
            <a:ext cx="17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3510038" y="3316523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8</a:t>
            </a:r>
            <a:r>
              <a:rPr kumimoji="1" lang="ja-JP" altLang="en-US" sz="1000" dirty="0"/>
              <a:t>バイト</a:t>
            </a:r>
          </a:p>
        </p:txBody>
      </p:sp>
      <p:cxnSp>
        <p:nvCxnSpPr>
          <p:cNvPr id="86" name="直線コネクタ 85"/>
          <p:cNvCxnSpPr/>
          <p:nvPr/>
        </p:nvCxnSpPr>
        <p:spPr>
          <a:xfrm flipV="1">
            <a:off x="2905031" y="3429818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V="1">
            <a:off x="4629243" y="3429818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1675423" y="3531493"/>
            <a:ext cx="66677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400" dirty="0"/>
              <a:t>Pack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= 2</a:t>
            </a:r>
            <a:endParaRPr kumimoji="1" lang="ja-JP" altLang="en-US" sz="1400" dirty="0"/>
          </a:p>
        </p:txBody>
      </p:sp>
      <p:sp>
        <p:nvSpPr>
          <p:cNvPr id="91" name="正方形/長方形 90"/>
          <p:cNvSpPr/>
          <p:nvPr/>
        </p:nvSpPr>
        <p:spPr>
          <a:xfrm>
            <a:off x="2688984" y="4503239"/>
            <a:ext cx="1724237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B</a:t>
            </a:r>
            <a:endParaRPr kumimoji="1" lang="ja-JP" altLang="en-US" sz="1100" dirty="0"/>
          </a:p>
        </p:txBody>
      </p:sp>
      <p:sp>
        <p:nvSpPr>
          <p:cNvPr id="93" name="正方形/長方形 92"/>
          <p:cNvSpPr/>
          <p:nvPr/>
        </p:nvSpPr>
        <p:spPr>
          <a:xfrm>
            <a:off x="2472960" y="4503239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A</a:t>
            </a:r>
            <a:endParaRPr kumimoji="1" lang="ja-JP" altLang="en-US" sz="1100" dirty="0"/>
          </a:p>
        </p:txBody>
      </p:sp>
      <p:sp>
        <p:nvSpPr>
          <p:cNvPr id="94" name="正方形/長方形 93"/>
          <p:cNvSpPr/>
          <p:nvPr/>
        </p:nvSpPr>
        <p:spPr>
          <a:xfrm>
            <a:off x="4413221" y="4503239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C</a:t>
            </a:r>
            <a:endParaRPr kumimoji="1" lang="ja-JP" altLang="en-US" sz="1100" dirty="0"/>
          </a:p>
        </p:txBody>
      </p:sp>
      <p:cxnSp>
        <p:nvCxnSpPr>
          <p:cNvPr id="97" name="直線矢印コネクタ 96"/>
          <p:cNvCxnSpPr/>
          <p:nvPr/>
        </p:nvCxnSpPr>
        <p:spPr>
          <a:xfrm>
            <a:off x="2688983" y="4359223"/>
            <a:ext cx="17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3294015" y="4123119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8</a:t>
            </a:r>
            <a:r>
              <a:rPr kumimoji="1" lang="ja-JP" altLang="en-US" sz="1000" dirty="0"/>
              <a:t>バイト</a:t>
            </a:r>
          </a:p>
        </p:txBody>
      </p:sp>
      <p:cxnSp>
        <p:nvCxnSpPr>
          <p:cNvPr id="102" name="直線コネクタ 101"/>
          <p:cNvCxnSpPr/>
          <p:nvPr/>
        </p:nvCxnSpPr>
        <p:spPr>
          <a:xfrm flipV="1">
            <a:off x="2689008" y="4236414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 flipV="1">
            <a:off x="4413220" y="4236414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1675423" y="4338089"/>
            <a:ext cx="66677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400" dirty="0"/>
              <a:t>Pack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= 1</a:t>
            </a:r>
            <a:endParaRPr kumimoji="1" lang="ja-JP" altLang="en-US" sz="1400" dirty="0"/>
          </a:p>
        </p:txBody>
      </p:sp>
      <p:sp>
        <p:nvSpPr>
          <p:cNvPr id="106" name="正方形/長方形 105"/>
          <p:cNvSpPr/>
          <p:nvPr/>
        </p:nvSpPr>
        <p:spPr>
          <a:xfrm>
            <a:off x="2688983" y="3695909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07" name="正方形/長方形 106"/>
          <p:cNvSpPr/>
          <p:nvPr/>
        </p:nvSpPr>
        <p:spPr>
          <a:xfrm>
            <a:off x="4845268" y="3695909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cxnSp>
        <p:nvCxnSpPr>
          <p:cNvPr id="119" name="直線矢印コネクタ 118"/>
          <p:cNvCxnSpPr/>
          <p:nvPr/>
        </p:nvCxnSpPr>
        <p:spPr>
          <a:xfrm>
            <a:off x="5061238" y="2806738"/>
            <a:ext cx="8601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テキスト ボックス 119"/>
          <p:cNvSpPr txBox="1"/>
          <p:nvPr/>
        </p:nvSpPr>
        <p:spPr>
          <a:xfrm>
            <a:off x="5229737" y="2570634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4</a:t>
            </a:r>
            <a:r>
              <a:rPr kumimoji="1" lang="ja-JP" altLang="en-US" sz="1000" dirty="0"/>
              <a:t>バイト</a:t>
            </a:r>
          </a:p>
        </p:txBody>
      </p:sp>
      <p:cxnSp>
        <p:nvCxnSpPr>
          <p:cNvPr id="121" name="直線コネクタ 120"/>
          <p:cNvCxnSpPr/>
          <p:nvPr/>
        </p:nvCxnSpPr>
        <p:spPr>
          <a:xfrm flipV="1">
            <a:off x="5925357" y="2683929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670463" y="2327862"/>
            <a:ext cx="71711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計</a:t>
            </a:r>
            <a:r>
              <a:rPr lang="en-US" altLang="ja-JP" sz="1000" dirty="0"/>
              <a:t>24</a:t>
            </a:r>
            <a:r>
              <a:rPr lang="ja-JP" altLang="en-US" sz="1000" dirty="0"/>
              <a:t>バイト</a:t>
            </a:r>
            <a:endParaRPr kumimoji="1" lang="ja-JP" altLang="en-US" sz="1000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1670463" y="3073751"/>
            <a:ext cx="71711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計</a:t>
            </a:r>
            <a:r>
              <a:rPr lang="en-US" altLang="ja-JP" sz="1000" dirty="0"/>
              <a:t>16</a:t>
            </a:r>
            <a:r>
              <a:rPr lang="ja-JP" altLang="en-US" sz="1000" dirty="0"/>
              <a:t>バイト</a:t>
            </a:r>
            <a:endParaRPr kumimoji="1" lang="ja-JP" altLang="en-US" sz="1000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670463" y="3819640"/>
            <a:ext cx="71711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計</a:t>
            </a:r>
            <a:r>
              <a:rPr lang="en-US" altLang="ja-JP" sz="1000" dirty="0"/>
              <a:t>12</a:t>
            </a:r>
            <a:r>
              <a:rPr lang="ja-JP" altLang="en-US" sz="1000" dirty="0"/>
              <a:t>バイト</a:t>
            </a:r>
            <a:endParaRPr kumimoji="1" lang="ja-JP" altLang="en-US" sz="1000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1670463" y="4564680"/>
            <a:ext cx="71711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計</a:t>
            </a:r>
            <a:r>
              <a:rPr lang="en-US" altLang="ja-JP" sz="1000" dirty="0"/>
              <a:t>10</a:t>
            </a:r>
            <a:r>
              <a:rPr lang="ja-JP" altLang="en-US" sz="1000" dirty="0"/>
              <a:t>バイト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6546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419535" y="4503238"/>
            <a:ext cx="86014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" name="正方形/長方形 1"/>
          <p:cNvSpPr/>
          <p:nvPr/>
        </p:nvSpPr>
        <p:spPr>
          <a:xfrm>
            <a:off x="2688984" y="4503239"/>
            <a:ext cx="1724237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B</a:t>
            </a:r>
            <a:endParaRPr kumimoji="1" lang="ja-JP" altLang="en-US" sz="1100" dirty="0"/>
          </a:p>
        </p:txBody>
      </p:sp>
      <p:sp>
        <p:nvSpPr>
          <p:cNvPr id="3" name="正方形/長方形 2"/>
          <p:cNvSpPr/>
          <p:nvPr/>
        </p:nvSpPr>
        <p:spPr>
          <a:xfrm>
            <a:off x="4413220" y="4503239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A</a:t>
            </a:r>
            <a:endParaRPr kumimoji="1" lang="ja-JP" altLang="en-US" sz="1100" dirty="0"/>
          </a:p>
        </p:txBody>
      </p:sp>
      <p:sp>
        <p:nvSpPr>
          <p:cNvPr id="4" name="正方形/長方形 3"/>
          <p:cNvSpPr/>
          <p:nvPr/>
        </p:nvSpPr>
        <p:spPr>
          <a:xfrm>
            <a:off x="4633583" y="4503239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C</a:t>
            </a:r>
            <a:endParaRPr kumimoji="1" lang="ja-JP" altLang="en-US" sz="1100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2688983" y="4359223"/>
            <a:ext cx="17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294015" y="4123119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8</a:t>
            </a:r>
            <a:r>
              <a:rPr kumimoji="1" lang="ja-JP" altLang="en-US" sz="1000" dirty="0"/>
              <a:t>バイト</a:t>
            </a: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2689008" y="4236414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4413220" y="4236414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419534" y="4365104"/>
            <a:ext cx="8601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588033" y="4129000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4</a:t>
            </a:r>
            <a:r>
              <a:rPr kumimoji="1" lang="ja-JP" altLang="en-US" sz="1000" dirty="0"/>
              <a:t>バイト</a:t>
            </a:r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5283653" y="4242295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9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409246" y="4503238"/>
            <a:ext cx="86014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" name="正方形/長方形 1"/>
          <p:cNvSpPr/>
          <p:nvPr/>
        </p:nvSpPr>
        <p:spPr>
          <a:xfrm>
            <a:off x="2678695" y="4503239"/>
            <a:ext cx="1724237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B</a:t>
            </a:r>
            <a:endParaRPr kumimoji="1" lang="ja-JP" altLang="en-US" sz="1100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2678694" y="4359223"/>
            <a:ext cx="17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283726" y="4123119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8</a:t>
            </a:r>
            <a:r>
              <a:rPr kumimoji="1" lang="ja-JP" altLang="en-US" sz="1000" dirty="0"/>
              <a:t>バイト</a:t>
            </a: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2678719" y="4236414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4402931" y="4236414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409245" y="4365104"/>
            <a:ext cx="8601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577744" y="4129000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4</a:t>
            </a:r>
            <a:r>
              <a:rPr kumimoji="1" lang="ja-JP" altLang="en-US" sz="1000" dirty="0"/>
              <a:t>バイト</a:t>
            </a:r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5273364" y="4242295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818551" y="4503238"/>
            <a:ext cx="86014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5" name="正方形/長方形 14"/>
          <p:cNvSpPr/>
          <p:nvPr/>
        </p:nvSpPr>
        <p:spPr>
          <a:xfrm>
            <a:off x="2032599" y="4503239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A</a:t>
            </a:r>
            <a:endParaRPr kumimoji="1" lang="ja-JP" altLang="en-US" sz="1100" dirty="0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1812236" y="4236414"/>
            <a:ext cx="0" cy="26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1818550" y="4365104"/>
            <a:ext cx="8601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987049" y="4129000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4</a:t>
            </a:r>
            <a:r>
              <a:rPr kumimoji="1" lang="ja-JP" altLang="en-US" sz="1000" dirty="0"/>
              <a:t>バイト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049013" y="4503239"/>
            <a:ext cx="21602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C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8168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sz="11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143</Words>
  <Application>Microsoft Office PowerPoint</Application>
  <PresentationFormat>画面に合わせる (4:3)</PresentationFormat>
  <Paragraphs>87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Nobuyuki Iwanaga</cp:lastModifiedBy>
  <cp:revision>47</cp:revision>
  <dcterms:created xsi:type="dcterms:W3CDTF">2007-07-25T08:04:14Z</dcterms:created>
  <dcterms:modified xsi:type="dcterms:W3CDTF">2016-06-14T13:56:31Z</dcterms:modified>
</cp:coreProperties>
</file>