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230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DE4ED-E7C7-41A1-98EB-64B8AA9DB282}" type="datetimeFigureOut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93B5-9718-4401-9C05-4B41500CD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41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E93B5-9718-4401-9C05-4B41500CD4A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86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8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1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1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90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92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7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24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2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2017/11/8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8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67A1CCB-8245-4704-AA3F-CF12BEB2C4A7}"/>
              </a:ext>
            </a:extLst>
          </p:cNvPr>
          <p:cNvSpPr/>
          <p:nvPr/>
        </p:nvSpPr>
        <p:spPr>
          <a:xfrm>
            <a:off x="971600" y="919287"/>
            <a:ext cx="2304256" cy="3494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7E0E83-ED16-4202-9992-D3E65AF47CF2}"/>
              </a:ext>
            </a:extLst>
          </p:cNvPr>
          <p:cNvSpPr/>
          <p:nvPr/>
        </p:nvSpPr>
        <p:spPr>
          <a:xfrm>
            <a:off x="1475656" y="980728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6655D7-F8A6-4378-960E-C7DD53FFEB6E}"/>
              </a:ext>
            </a:extLst>
          </p:cNvPr>
          <p:cNvSpPr/>
          <p:nvPr/>
        </p:nvSpPr>
        <p:spPr>
          <a:xfrm>
            <a:off x="1691680" y="980728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5FF74F-8B08-4A61-AFBC-8ECA9FA62CDD}"/>
              </a:ext>
            </a:extLst>
          </p:cNvPr>
          <p:cNvSpPr/>
          <p:nvPr/>
        </p:nvSpPr>
        <p:spPr>
          <a:xfrm>
            <a:off x="1907704" y="980728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3FDBE1-FE57-46B1-A6E8-F9062A3C604E}"/>
              </a:ext>
            </a:extLst>
          </p:cNvPr>
          <p:cNvSpPr/>
          <p:nvPr/>
        </p:nvSpPr>
        <p:spPr>
          <a:xfrm>
            <a:off x="2123728" y="980728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6BC6DC-956B-4B00-B40D-3BB596BF2CA3}"/>
              </a:ext>
            </a:extLst>
          </p:cNvPr>
          <p:cNvSpPr/>
          <p:nvPr/>
        </p:nvSpPr>
        <p:spPr>
          <a:xfrm>
            <a:off x="2339752" y="980728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9F2FBE-4C04-4A95-83C4-87DC0E592525}"/>
              </a:ext>
            </a:extLst>
          </p:cNvPr>
          <p:cNvSpPr/>
          <p:nvPr/>
        </p:nvSpPr>
        <p:spPr>
          <a:xfrm>
            <a:off x="2555776" y="980728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EA1876-FC9A-4C10-A2D5-72447A294143}"/>
              </a:ext>
            </a:extLst>
          </p:cNvPr>
          <p:cNvSpPr/>
          <p:nvPr/>
        </p:nvSpPr>
        <p:spPr>
          <a:xfrm>
            <a:off x="2771800" y="980728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CD1B0E4-AC7B-43B4-AFE4-24FCA96B0478}"/>
              </a:ext>
            </a:extLst>
          </p:cNvPr>
          <p:cNvSpPr/>
          <p:nvPr/>
        </p:nvSpPr>
        <p:spPr>
          <a:xfrm>
            <a:off x="2987824" y="980728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FE3268-980B-413A-BC55-8165F20A4FD7}"/>
              </a:ext>
            </a:extLst>
          </p:cNvPr>
          <p:cNvSpPr txBox="1"/>
          <p:nvPr/>
        </p:nvSpPr>
        <p:spPr>
          <a:xfrm>
            <a:off x="1036612" y="970161"/>
            <a:ext cx="42536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BA3090-89D4-4514-B954-2C9E52875352}"/>
              </a:ext>
            </a:extLst>
          </p:cNvPr>
          <p:cNvSpPr txBox="1"/>
          <p:nvPr/>
        </p:nvSpPr>
        <p:spPr>
          <a:xfrm>
            <a:off x="880538" y="692696"/>
            <a:ext cx="169494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kumimoji="1" lang="en-US" altLang="ja-JP" sz="1000" dirty="0">
                <a:latin typeface="Consolas" panose="020B0609020204030204" pitchFamily="49" charset="0"/>
              </a:rPr>
              <a:t> array = </a:t>
            </a:r>
            <a:r>
              <a:rPr kumimoji="1"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kumimoji="1" lang="en-US" altLang="ja-JP" sz="1000" dirty="0">
                <a:latin typeface="Consolas" panose="020B0609020204030204" pitchFamily="49" charset="0"/>
              </a:rPr>
              <a:t> </a:t>
            </a:r>
            <a:r>
              <a:rPr kumimoji="1"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sz="1000" dirty="0">
                <a:latin typeface="Consolas" panose="020B0609020204030204" pitchFamily="49" charset="0"/>
              </a:rPr>
              <a:t>[8];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5BC7E71-11E9-4C69-AE28-1BD06670EEAD}"/>
              </a:ext>
            </a:extLst>
          </p:cNvPr>
          <p:cNvSpPr/>
          <p:nvPr/>
        </p:nvSpPr>
        <p:spPr>
          <a:xfrm>
            <a:off x="971600" y="1647962"/>
            <a:ext cx="2304256" cy="698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4F05516-6A9E-4E62-BEEA-8F8E159A7016}"/>
              </a:ext>
            </a:extLst>
          </p:cNvPr>
          <p:cNvSpPr/>
          <p:nvPr/>
        </p:nvSpPr>
        <p:spPr>
          <a:xfrm>
            <a:off x="1475656" y="1709403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FABA4DE-5F2F-48B3-8357-7B21C51285B8}"/>
              </a:ext>
            </a:extLst>
          </p:cNvPr>
          <p:cNvSpPr/>
          <p:nvPr/>
        </p:nvSpPr>
        <p:spPr>
          <a:xfrm>
            <a:off x="1691680" y="1709403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E67A974-75B8-4391-A645-D04148C489E4}"/>
              </a:ext>
            </a:extLst>
          </p:cNvPr>
          <p:cNvSpPr/>
          <p:nvPr/>
        </p:nvSpPr>
        <p:spPr>
          <a:xfrm>
            <a:off x="1907704" y="1709403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44E9FDC-192E-4183-8D69-847C21246C5B}"/>
              </a:ext>
            </a:extLst>
          </p:cNvPr>
          <p:cNvSpPr/>
          <p:nvPr/>
        </p:nvSpPr>
        <p:spPr>
          <a:xfrm>
            <a:off x="2123728" y="1709403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81229D8-AC1B-411C-8D77-E677D68040B9}"/>
              </a:ext>
            </a:extLst>
          </p:cNvPr>
          <p:cNvSpPr/>
          <p:nvPr/>
        </p:nvSpPr>
        <p:spPr>
          <a:xfrm>
            <a:off x="2339752" y="1709403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9C99FE7-096E-41CC-8D3E-D8477FA8C8B6}"/>
              </a:ext>
            </a:extLst>
          </p:cNvPr>
          <p:cNvSpPr/>
          <p:nvPr/>
        </p:nvSpPr>
        <p:spPr>
          <a:xfrm>
            <a:off x="2555776" y="1709403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A734DFC-0CD8-4FE8-BDE8-F28A7F68A108}"/>
              </a:ext>
            </a:extLst>
          </p:cNvPr>
          <p:cNvSpPr/>
          <p:nvPr/>
        </p:nvSpPr>
        <p:spPr>
          <a:xfrm>
            <a:off x="2771800" y="1709403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076989F-BDBA-40A0-8BC9-B9DC647C796A}"/>
              </a:ext>
            </a:extLst>
          </p:cNvPr>
          <p:cNvSpPr/>
          <p:nvPr/>
        </p:nvSpPr>
        <p:spPr>
          <a:xfrm>
            <a:off x="2987824" y="1709403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B625C0E-C77B-4681-A7A0-97F3CFA5D7EE}"/>
              </a:ext>
            </a:extLst>
          </p:cNvPr>
          <p:cNvSpPr txBox="1"/>
          <p:nvPr/>
        </p:nvSpPr>
        <p:spPr>
          <a:xfrm>
            <a:off x="1036612" y="1698836"/>
            <a:ext cx="42536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00B70D-7016-4530-AE0F-C79BA63D5DDC}"/>
              </a:ext>
            </a:extLst>
          </p:cNvPr>
          <p:cNvSpPr txBox="1"/>
          <p:nvPr/>
        </p:nvSpPr>
        <p:spPr>
          <a:xfrm>
            <a:off x="880538" y="1421371"/>
            <a:ext cx="27529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kumimoji="1" lang="en-US" altLang="ja-JP" sz="1000" dirty="0">
                <a:latin typeface="Consolas" panose="020B0609020204030204" pitchFamily="49" charset="0"/>
              </a:rPr>
              <a:t> span = </a:t>
            </a:r>
            <a:r>
              <a:rPr kumimoji="1"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kumimoji="1"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Span</a:t>
            </a:r>
            <a:r>
              <a:rPr kumimoji="1" lang="en-US" altLang="ja-JP" sz="1000" dirty="0">
                <a:latin typeface="Consolas" panose="020B0609020204030204" pitchFamily="49" charset="0"/>
              </a:rPr>
              <a:t>&lt;</a:t>
            </a:r>
            <a:r>
              <a:rPr kumimoji="1"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1" lang="en-US" altLang="ja-JP" sz="1000" dirty="0">
                <a:latin typeface="Consolas" panose="020B0609020204030204" pitchFamily="49" charset="0"/>
              </a:rPr>
              <a:t>&gt;(array, 2, 3);</a:t>
            </a:r>
          </a:p>
        </p:txBody>
      </p:sp>
      <p:sp>
        <p:nvSpPr>
          <p:cNvPr id="27" name="右中かっこ 26">
            <a:extLst>
              <a:ext uri="{FF2B5EF4-FFF2-40B4-BE49-F238E27FC236}">
                <a16:creationId xmlns:a16="http://schemas.microsoft.com/office/drawing/2014/main" id="{6966735C-4352-4FEB-A45A-9B0D5027E83C}"/>
              </a:ext>
            </a:extLst>
          </p:cNvPr>
          <p:cNvSpPr/>
          <p:nvPr/>
        </p:nvSpPr>
        <p:spPr>
          <a:xfrm rot="5400000">
            <a:off x="2154448" y="1678682"/>
            <a:ext cx="154584" cy="648072"/>
          </a:xfrm>
          <a:prstGeom prst="rightBrace">
            <a:avLst>
              <a:gd name="adj1" fmla="val 118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883E3D-BB71-4CA2-9C6B-1787E4D39511}"/>
              </a:ext>
            </a:extLst>
          </p:cNvPr>
          <p:cNvSpPr txBox="1"/>
          <p:nvPr/>
        </p:nvSpPr>
        <p:spPr>
          <a:xfrm>
            <a:off x="2022400" y="2120034"/>
            <a:ext cx="35483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span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C2A396E0-B1D3-41DC-8ED6-6DC53513843A}"/>
              </a:ext>
            </a:extLst>
          </p:cNvPr>
          <p:cNvSpPr/>
          <p:nvPr/>
        </p:nvSpPr>
        <p:spPr>
          <a:xfrm>
            <a:off x="971600" y="1319635"/>
            <a:ext cx="190358" cy="14401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A87C3B-16E9-4489-9372-4BE1432C5D88}"/>
              </a:ext>
            </a:extLst>
          </p:cNvPr>
          <p:cNvSpPr/>
          <p:nvPr/>
        </p:nvSpPr>
        <p:spPr>
          <a:xfrm>
            <a:off x="971600" y="2708698"/>
            <a:ext cx="2304256" cy="698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0AC534D-3F92-4EFE-BBFB-333063923351}"/>
              </a:ext>
            </a:extLst>
          </p:cNvPr>
          <p:cNvSpPr/>
          <p:nvPr/>
        </p:nvSpPr>
        <p:spPr>
          <a:xfrm>
            <a:off x="1475656" y="2770139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840F860-961B-482E-B799-63442A55216E}"/>
              </a:ext>
            </a:extLst>
          </p:cNvPr>
          <p:cNvSpPr/>
          <p:nvPr/>
        </p:nvSpPr>
        <p:spPr>
          <a:xfrm>
            <a:off x="1691680" y="2770139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A3960D4-9D65-48B7-AD9C-DFA121E03472}"/>
              </a:ext>
            </a:extLst>
          </p:cNvPr>
          <p:cNvSpPr/>
          <p:nvPr/>
        </p:nvSpPr>
        <p:spPr>
          <a:xfrm>
            <a:off x="1907704" y="2770139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1</a:t>
            </a:r>
            <a:endParaRPr kumimoji="1" lang="ja-JP" altLang="en-US" sz="11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3855B57-16FF-4C8B-B895-BEA5E9103AAE}"/>
              </a:ext>
            </a:extLst>
          </p:cNvPr>
          <p:cNvSpPr/>
          <p:nvPr/>
        </p:nvSpPr>
        <p:spPr>
          <a:xfrm>
            <a:off x="2123728" y="2770139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1</a:t>
            </a:r>
            <a:endParaRPr kumimoji="1" lang="ja-JP" altLang="en-US" sz="11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A45E502-C661-4354-9DAD-A8DADF66B15E}"/>
              </a:ext>
            </a:extLst>
          </p:cNvPr>
          <p:cNvSpPr/>
          <p:nvPr/>
        </p:nvSpPr>
        <p:spPr>
          <a:xfrm>
            <a:off x="2339752" y="2770139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1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72B2E03-44B7-459B-A2C0-224016F8FBF8}"/>
              </a:ext>
            </a:extLst>
          </p:cNvPr>
          <p:cNvSpPr/>
          <p:nvPr/>
        </p:nvSpPr>
        <p:spPr>
          <a:xfrm>
            <a:off x="2555776" y="2770139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287DA68-29AA-423E-9628-4D0261E59227}"/>
              </a:ext>
            </a:extLst>
          </p:cNvPr>
          <p:cNvSpPr/>
          <p:nvPr/>
        </p:nvSpPr>
        <p:spPr>
          <a:xfrm>
            <a:off x="2771800" y="2770139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684C47B-8209-49A2-8C5E-2576A27E60F0}"/>
              </a:ext>
            </a:extLst>
          </p:cNvPr>
          <p:cNvSpPr/>
          <p:nvPr/>
        </p:nvSpPr>
        <p:spPr>
          <a:xfrm>
            <a:off x="2987824" y="2770139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BB9893E-AA48-4B08-89FA-91790FA17311}"/>
              </a:ext>
            </a:extLst>
          </p:cNvPr>
          <p:cNvSpPr txBox="1"/>
          <p:nvPr/>
        </p:nvSpPr>
        <p:spPr>
          <a:xfrm>
            <a:off x="1036612" y="2759572"/>
            <a:ext cx="42536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92F5A18-9EEB-4329-A47D-365DFA2F0D02}"/>
              </a:ext>
            </a:extLst>
          </p:cNvPr>
          <p:cNvSpPr txBox="1"/>
          <p:nvPr/>
        </p:nvSpPr>
        <p:spPr>
          <a:xfrm>
            <a:off x="880538" y="2482107"/>
            <a:ext cx="91908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span[i] = 1;</a:t>
            </a:r>
          </a:p>
        </p:txBody>
      </p:sp>
      <p:sp>
        <p:nvSpPr>
          <p:cNvPr id="41" name="右中かっこ 40">
            <a:extLst>
              <a:ext uri="{FF2B5EF4-FFF2-40B4-BE49-F238E27FC236}">
                <a16:creationId xmlns:a16="http://schemas.microsoft.com/office/drawing/2014/main" id="{E7940904-85AF-4EE7-A84C-1C29A535C858}"/>
              </a:ext>
            </a:extLst>
          </p:cNvPr>
          <p:cNvSpPr/>
          <p:nvPr/>
        </p:nvSpPr>
        <p:spPr>
          <a:xfrm rot="5400000">
            <a:off x="2154448" y="2739418"/>
            <a:ext cx="154584" cy="648072"/>
          </a:xfrm>
          <a:prstGeom prst="rightBrace">
            <a:avLst>
              <a:gd name="adj1" fmla="val 118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760CF70-1137-4B6D-8FFF-6557C8D2C809}"/>
              </a:ext>
            </a:extLst>
          </p:cNvPr>
          <p:cNvSpPr txBox="1"/>
          <p:nvPr/>
        </p:nvSpPr>
        <p:spPr>
          <a:xfrm>
            <a:off x="2022400" y="3180770"/>
            <a:ext cx="35483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span</a:t>
            </a:r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B2107912-6AD0-4CC4-9B83-B2CEA6D4A642}"/>
              </a:ext>
            </a:extLst>
          </p:cNvPr>
          <p:cNvSpPr/>
          <p:nvPr/>
        </p:nvSpPr>
        <p:spPr>
          <a:xfrm>
            <a:off x="971600" y="2380371"/>
            <a:ext cx="190358" cy="14401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5659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946A77B-E637-4451-837C-F02EB1E9C478}"/>
              </a:ext>
            </a:extLst>
          </p:cNvPr>
          <p:cNvSpPr/>
          <p:nvPr/>
        </p:nvSpPr>
        <p:spPr>
          <a:xfrm>
            <a:off x="1907704" y="980728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a</a:t>
            </a:r>
            <a:endParaRPr kumimoji="1" lang="ja-JP" altLang="en-US" sz="11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5265A09-AC8B-4B85-824F-C9FF56BAE5D6}"/>
              </a:ext>
            </a:extLst>
          </p:cNvPr>
          <p:cNvSpPr/>
          <p:nvPr/>
        </p:nvSpPr>
        <p:spPr>
          <a:xfrm>
            <a:off x="2123728" y="980728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b</a:t>
            </a:r>
            <a:endParaRPr kumimoji="1" lang="ja-JP" altLang="en-US" sz="11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A59C599-BD9F-4B4C-A1A9-738A7A8D9782}"/>
              </a:ext>
            </a:extLst>
          </p:cNvPr>
          <p:cNvSpPr/>
          <p:nvPr/>
        </p:nvSpPr>
        <p:spPr>
          <a:xfrm>
            <a:off x="2339752" y="980728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c</a:t>
            </a:r>
            <a:endParaRPr kumimoji="1" lang="ja-JP" altLang="en-US" sz="11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997D76-C08E-4533-8ECD-31558E2DD454}"/>
              </a:ext>
            </a:extLst>
          </p:cNvPr>
          <p:cNvSpPr/>
          <p:nvPr/>
        </p:nvSpPr>
        <p:spPr>
          <a:xfrm>
            <a:off x="2555776" y="980728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100" dirty="0"/>
              <a:t>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BC1894-6EC7-45C4-BAEB-65CACE0541FF}"/>
              </a:ext>
            </a:extLst>
          </p:cNvPr>
          <p:cNvSpPr/>
          <p:nvPr/>
        </p:nvSpPr>
        <p:spPr>
          <a:xfrm>
            <a:off x="2771800" y="980728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100" dirty="0"/>
              <a:t>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01E791-BABD-4C69-AF11-14F5E0D7A35B}"/>
              </a:ext>
            </a:extLst>
          </p:cNvPr>
          <p:cNvSpPr/>
          <p:nvPr/>
        </p:nvSpPr>
        <p:spPr>
          <a:xfrm>
            <a:off x="2987824" y="980728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100" dirty="0"/>
              <a:t>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2556510-E47F-496E-BD10-D47CCE7E6C78}"/>
              </a:ext>
            </a:extLst>
          </p:cNvPr>
          <p:cNvSpPr/>
          <p:nvPr/>
        </p:nvSpPr>
        <p:spPr>
          <a:xfrm>
            <a:off x="3203848" y="980728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100" dirty="0"/>
              <a:t>亜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479AC55-8134-4259-A57B-5068D7F0358E}"/>
              </a:ext>
            </a:extLst>
          </p:cNvPr>
          <p:cNvSpPr/>
          <p:nvPr/>
        </p:nvSpPr>
        <p:spPr>
          <a:xfrm>
            <a:off x="3419872" y="980728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100" dirty="0"/>
              <a:t>以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49A94C3-F488-4292-9BD5-317479C322E0}"/>
              </a:ext>
            </a:extLst>
          </p:cNvPr>
          <p:cNvSpPr/>
          <p:nvPr/>
        </p:nvSpPr>
        <p:spPr>
          <a:xfrm>
            <a:off x="3635896" y="980728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100" dirty="0"/>
              <a:t>宇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6240F43-A245-4141-AF3F-ECCB4AC67FC9}"/>
              </a:ext>
            </a:extLst>
          </p:cNvPr>
          <p:cNvSpPr txBox="1"/>
          <p:nvPr/>
        </p:nvSpPr>
        <p:spPr>
          <a:xfrm>
            <a:off x="1691680" y="970161"/>
            <a:ext cx="14323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740A7F-C243-481F-8619-527E4AB99B66}"/>
              </a:ext>
            </a:extLst>
          </p:cNvPr>
          <p:cNvSpPr txBox="1"/>
          <p:nvPr/>
        </p:nvSpPr>
        <p:spPr>
          <a:xfrm>
            <a:off x="1704024" y="1626544"/>
            <a:ext cx="2843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sub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5E434B-EFBF-4AD1-B269-C73E3D151C58}"/>
              </a:ext>
            </a:extLst>
          </p:cNvPr>
          <p:cNvSpPr/>
          <p:nvPr/>
        </p:nvSpPr>
        <p:spPr>
          <a:xfrm>
            <a:off x="1991813" y="1637111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100" dirty="0"/>
              <a:t>あ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2314EEE-7D44-4E7F-86A0-D7C85C0EC53B}"/>
              </a:ext>
            </a:extLst>
          </p:cNvPr>
          <p:cNvSpPr/>
          <p:nvPr/>
        </p:nvSpPr>
        <p:spPr>
          <a:xfrm>
            <a:off x="2207837" y="1637111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100" dirty="0"/>
              <a:t>い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335CF4-8443-46AB-9825-84457FD56C3E}"/>
              </a:ext>
            </a:extLst>
          </p:cNvPr>
          <p:cNvSpPr/>
          <p:nvPr/>
        </p:nvSpPr>
        <p:spPr>
          <a:xfrm>
            <a:off x="2423861" y="1637111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100" dirty="0"/>
              <a:t>う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B75E538-4B76-404C-95F9-4BC5793F1886}"/>
              </a:ext>
            </a:extLst>
          </p:cNvPr>
          <p:cNvCxnSpPr>
            <a:cxnSpLocks/>
          </p:cNvCxnSpPr>
          <p:nvPr/>
        </p:nvCxnSpPr>
        <p:spPr>
          <a:xfrm flipH="1">
            <a:off x="2195736" y="1268760"/>
            <a:ext cx="360041" cy="35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68650E-429D-4306-A71D-61BB0EC696CC}"/>
              </a:ext>
            </a:extLst>
          </p:cNvPr>
          <p:cNvSpPr txBox="1"/>
          <p:nvPr/>
        </p:nvSpPr>
        <p:spPr>
          <a:xfrm>
            <a:off x="1812869" y="1303636"/>
            <a:ext cx="53436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(</a:t>
            </a:r>
            <a:r>
              <a:rPr kumimoji="1" lang="ja-JP" altLang="en-US" sz="1000" dirty="0"/>
              <a:t>コピー</a:t>
            </a:r>
            <a:r>
              <a:rPr kumimoji="1" lang="en-US" altLang="ja-JP" sz="1000" dirty="0"/>
              <a:t>)</a:t>
            </a:r>
            <a:endParaRPr kumimoji="1" lang="ja-JP" altLang="en-US" sz="1000" dirty="0"/>
          </a:p>
        </p:txBody>
      </p:sp>
      <p:sp>
        <p:nvSpPr>
          <p:cNvPr id="20" name="右中かっこ 19">
            <a:extLst>
              <a:ext uri="{FF2B5EF4-FFF2-40B4-BE49-F238E27FC236}">
                <a16:creationId xmlns:a16="http://schemas.microsoft.com/office/drawing/2014/main" id="{8D8EEF25-944C-4723-BF0B-71681331F49D}"/>
              </a:ext>
            </a:extLst>
          </p:cNvPr>
          <p:cNvSpPr/>
          <p:nvPr/>
        </p:nvSpPr>
        <p:spPr>
          <a:xfrm rot="5400000">
            <a:off x="2802520" y="959310"/>
            <a:ext cx="154584" cy="648072"/>
          </a:xfrm>
          <a:prstGeom prst="rightBrace">
            <a:avLst>
              <a:gd name="adj1" fmla="val 118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EC2FB89-2C87-4FCC-ADC7-01805B772376}"/>
              </a:ext>
            </a:extLst>
          </p:cNvPr>
          <p:cNvSpPr txBox="1"/>
          <p:nvPr/>
        </p:nvSpPr>
        <p:spPr>
          <a:xfrm>
            <a:off x="2741004" y="1392622"/>
            <a:ext cx="35483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span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1F08C17-32B6-46FF-A3FC-EE1207CE8B2B}"/>
              </a:ext>
            </a:extLst>
          </p:cNvPr>
          <p:cNvSpPr txBox="1"/>
          <p:nvPr/>
        </p:nvSpPr>
        <p:spPr>
          <a:xfrm>
            <a:off x="3095836" y="1410520"/>
            <a:ext cx="40612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(</a:t>
            </a:r>
            <a:r>
              <a:rPr kumimoji="1" lang="ja-JP" altLang="en-US" sz="1000" dirty="0"/>
              <a:t>参照</a:t>
            </a:r>
            <a:r>
              <a:rPr kumimoji="1" lang="en-US" altLang="ja-JP" sz="1000" dirty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5818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00394D-9143-4868-B00D-9D57820D8C8F}"/>
              </a:ext>
            </a:extLst>
          </p:cNvPr>
          <p:cNvSpPr txBox="1"/>
          <p:nvPr/>
        </p:nvSpPr>
        <p:spPr>
          <a:xfrm>
            <a:off x="361776" y="1785804"/>
            <a:ext cx="1483346" cy="84214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Span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T Reference;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ja-JP" altLang="en-US" sz="1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64E4F4-5A42-44A2-A88F-D7580890A827}"/>
              </a:ext>
            </a:extLst>
          </p:cNvPr>
          <p:cNvSpPr txBox="1"/>
          <p:nvPr/>
        </p:nvSpPr>
        <p:spPr>
          <a:xfrm>
            <a:off x="361776" y="428704"/>
            <a:ext cx="1624410" cy="99603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ArraySegment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[] Array;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Offset;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ja-JP" altLang="en-US" sz="10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43CD09-4792-49AB-96A9-8AE5D6308184}"/>
              </a:ext>
            </a:extLst>
          </p:cNvPr>
          <p:cNvSpPr/>
          <p:nvPr/>
        </p:nvSpPr>
        <p:spPr>
          <a:xfrm>
            <a:off x="3347864" y="710696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F16D3D-E180-465B-AF60-52903AB68CA8}"/>
              </a:ext>
            </a:extLst>
          </p:cNvPr>
          <p:cNvSpPr/>
          <p:nvPr/>
        </p:nvSpPr>
        <p:spPr>
          <a:xfrm>
            <a:off x="3563888" y="710696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DD38C5-96B5-4B78-AF02-2997CC8AEC3C}"/>
              </a:ext>
            </a:extLst>
          </p:cNvPr>
          <p:cNvSpPr/>
          <p:nvPr/>
        </p:nvSpPr>
        <p:spPr>
          <a:xfrm>
            <a:off x="3779912" y="710696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F35402-7B98-41E3-B08A-A9A6C424AB41}"/>
              </a:ext>
            </a:extLst>
          </p:cNvPr>
          <p:cNvSpPr/>
          <p:nvPr/>
        </p:nvSpPr>
        <p:spPr>
          <a:xfrm>
            <a:off x="3995936" y="710696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5562180-1BB9-4A04-963B-E74476988CE4}"/>
              </a:ext>
            </a:extLst>
          </p:cNvPr>
          <p:cNvSpPr/>
          <p:nvPr/>
        </p:nvSpPr>
        <p:spPr>
          <a:xfrm>
            <a:off x="4211960" y="710696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5472E8-BFC7-463C-AEEE-9DBF0E5771E7}"/>
              </a:ext>
            </a:extLst>
          </p:cNvPr>
          <p:cNvSpPr/>
          <p:nvPr/>
        </p:nvSpPr>
        <p:spPr>
          <a:xfrm>
            <a:off x="4427984" y="710696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5DEC736-F240-49B7-80EE-0954AD319CAB}"/>
              </a:ext>
            </a:extLst>
          </p:cNvPr>
          <p:cNvSpPr/>
          <p:nvPr/>
        </p:nvSpPr>
        <p:spPr>
          <a:xfrm>
            <a:off x="4644008" y="710696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20DB6D0-DE8B-40A8-B4A1-3336EA5DAD8E}"/>
              </a:ext>
            </a:extLst>
          </p:cNvPr>
          <p:cNvSpPr/>
          <p:nvPr/>
        </p:nvSpPr>
        <p:spPr>
          <a:xfrm>
            <a:off x="4860032" y="710696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CCFAD5-B4D7-4602-9F77-72E710E2A822}"/>
              </a:ext>
            </a:extLst>
          </p:cNvPr>
          <p:cNvSpPr txBox="1"/>
          <p:nvPr/>
        </p:nvSpPr>
        <p:spPr>
          <a:xfrm>
            <a:off x="3362833" y="484105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配列</a:t>
            </a:r>
            <a:endParaRPr kumimoji="1" lang="ja-JP" altLang="en-US" sz="10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63EA676-140E-4152-A28E-D806F83533A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79490" y="818708"/>
            <a:ext cx="268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A50A8F-4AB2-4E34-9960-B3C5B39381A3}"/>
              </a:ext>
            </a:extLst>
          </p:cNvPr>
          <p:cNvSpPr txBox="1"/>
          <p:nvPr/>
        </p:nvSpPr>
        <p:spPr>
          <a:xfrm>
            <a:off x="2611897" y="917014"/>
            <a:ext cx="58566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ja-JP" altLang="en-US" sz="1000" dirty="0"/>
              <a:t>配列自体</a:t>
            </a:r>
            <a:endParaRPr lang="en-US" altLang="ja-JP" sz="1000" dirty="0"/>
          </a:p>
          <a:p>
            <a:pPr algn="ctr"/>
            <a:r>
              <a:rPr lang="ja-JP" altLang="en-US" sz="1000" dirty="0"/>
              <a:t>を参照</a:t>
            </a:r>
            <a:endParaRPr kumimoji="1" lang="ja-JP" altLang="en-US" sz="10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CBB8EFF-4575-4272-84F2-B5B1722C0B15}"/>
              </a:ext>
            </a:extLst>
          </p:cNvPr>
          <p:cNvCxnSpPr/>
          <p:nvPr/>
        </p:nvCxnSpPr>
        <p:spPr>
          <a:xfrm>
            <a:off x="3362833" y="1026595"/>
            <a:ext cx="417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3873912-21FF-4774-A97E-4A8F2A7B3DA6}"/>
              </a:ext>
            </a:extLst>
          </p:cNvPr>
          <p:cNvCxnSpPr>
            <a:cxnSpLocks/>
          </p:cNvCxnSpPr>
          <p:nvPr/>
        </p:nvCxnSpPr>
        <p:spPr>
          <a:xfrm flipH="1">
            <a:off x="3779913" y="1026448"/>
            <a:ext cx="6447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484DFAD-0942-4035-8D43-600FE2DD6D45}"/>
              </a:ext>
            </a:extLst>
          </p:cNvPr>
          <p:cNvSpPr txBox="1"/>
          <p:nvPr/>
        </p:nvSpPr>
        <p:spPr>
          <a:xfrm>
            <a:off x="3347405" y="1034732"/>
            <a:ext cx="39170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Offset</a:t>
            </a:r>
            <a:endParaRPr kumimoji="1" lang="ja-JP" altLang="en-US" sz="10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89B47C2-83B1-47A6-B4AF-9950148E850B}"/>
              </a:ext>
            </a:extLst>
          </p:cNvPr>
          <p:cNvSpPr txBox="1"/>
          <p:nvPr/>
        </p:nvSpPr>
        <p:spPr>
          <a:xfrm>
            <a:off x="3908859" y="1035264"/>
            <a:ext cx="38689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Count</a:t>
            </a:r>
            <a:endParaRPr kumimoji="1" lang="ja-JP" altLang="en-US" sz="10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12CA5F5-C0FF-416A-9BAD-F77D7B37A1AD}"/>
              </a:ext>
            </a:extLst>
          </p:cNvPr>
          <p:cNvSpPr txBox="1"/>
          <p:nvPr/>
        </p:nvSpPr>
        <p:spPr>
          <a:xfrm>
            <a:off x="2742203" y="692696"/>
            <a:ext cx="35483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Array</a:t>
            </a:r>
            <a:endParaRPr kumimoji="1" lang="ja-JP" altLang="en-US" sz="10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D2A050C-4D85-4ED5-813D-1B3D6D08699E}"/>
              </a:ext>
            </a:extLst>
          </p:cNvPr>
          <p:cNvSpPr/>
          <p:nvPr/>
        </p:nvSpPr>
        <p:spPr>
          <a:xfrm>
            <a:off x="3347864" y="2001003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B76ED2D-6DDA-48DA-857C-CC30FA04E125}"/>
              </a:ext>
            </a:extLst>
          </p:cNvPr>
          <p:cNvSpPr/>
          <p:nvPr/>
        </p:nvSpPr>
        <p:spPr>
          <a:xfrm>
            <a:off x="3563888" y="2001003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0BB7B75-30A8-4836-81A4-0C488807C80A}"/>
              </a:ext>
            </a:extLst>
          </p:cNvPr>
          <p:cNvSpPr/>
          <p:nvPr/>
        </p:nvSpPr>
        <p:spPr>
          <a:xfrm>
            <a:off x="3779912" y="2001003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1D697EA-9349-4FDE-8C6E-B9C199031852}"/>
              </a:ext>
            </a:extLst>
          </p:cNvPr>
          <p:cNvSpPr/>
          <p:nvPr/>
        </p:nvSpPr>
        <p:spPr>
          <a:xfrm>
            <a:off x="3995936" y="2001003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CFBCF94F-CA00-49E9-944A-99DB618C06EC}"/>
              </a:ext>
            </a:extLst>
          </p:cNvPr>
          <p:cNvSpPr/>
          <p:nvPr/>
        </p:nvSpPr>
        <p:spPr>
          <a:xfrm>
            <a:off x="4211960" y="2001003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7D8B56F-7CBE-4C94-94B4-86CF77C88118}"/>
              </a:ext>
            </a:extLst>
          </p:cNvPr>
          <p:cNvSpPr/>
          <p:nvPr/>
        </p:nvSpPr>
        <p:spPr>
          <a:xfrm>
            <a:off x="4427984" y="2001003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B29EBC6-7CFD-4C52-8CBF-AA2188D000AA}"/>
              </a:ext>
            </a:extLst>
          </p:cNvPr>
          <p:cNvSpPr/>
          <p:nvPr/>
        </p:nvSpPr>
        <p:spPr>
          <a:xfrm>
            <a:off x="4644008" y="2001003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9434355-75B0-4A4C-A56C-8F55C51A2BF3}"/>
              </a:ext>
            </a:extLst>
          </p:cNvPr>
          <p:cNvSpPr/>
          <p:nvPr/>
        </p:nvSpPr>
        <p:spPr>
          <a:xfrm>
            <a:off x="4860032" y="2001003"/>
            <a:ext cx="21602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E44BC3F-FB30-45EB-9348-FD0215D20164}"/>
              </a:ext>
            </a:extLst>
          </p:cNvPr>
          <p:cNvSpPr txBox="1"/>
          <p:nvPr/>
        </p:nvSpPr>
        <p:spPr>
          <a:xfrm>
            <a:off x="3362833" y="1774412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配列</a:t>
            </a:r>
            <a:endParaRPr kumimoji="1" lang="ja-JP" altLang="en-US" sz="1000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A677CDF1-D313-4B1E-A226-BF555510162B}"/>
              </a:ext>
            </a:extLst>
          </p:cNvPr>
          <p:cNvCxnSpPr>
            <a:cxnSpLocks/>
          </p:cNvCxnSpPr>
          <p:nvPr/>
        </p:nvCxnSpPr>
        <p:spPr>
          <a:xfrm flipH="1">
            <a:off x="3779913" y="2348880"/>
            <a:ext cx="6447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D031F1A-7570-42EF-B041-A9CCC9C49066}"/>
              </a:ext>
            </a:extLst>
          </p:cNvPr>
          <p:cNvSpPr txBox="1"/>
          <p:nvPr/>
        </p:nvSpPr>
        <p:spPr>
          <a:xfrm>
            <a:off x="3889799" y="2340065"/>
            <a:ext cx="43017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Length</a:t>
            </a:r>
            <a:endParaRPr kumimoji="1" lang="ja-JP" altLang="en-US" sz="1000" dirty="0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0E00CAB-910B-4C3B-B09A-97F373824FB3}"/>
              </a:ext>
            </a:extLst>
          </p:cNvPr>
          <p:cNvCxnSpPr>
            <a:cxnSpLocks/>
          </p:cNvCxnSpPr>
          <p:nvPr/>
        </p:nvCxnSpPr>
        <p:spPr>
          <a:xfrm flipV="1">
            <a:off x="3779912" y="2217030"/>
            <a:ext cx="0" cy="35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D02D6C7-DC84-41F3-8177-B0CA71BAEC5A}"/>
              </a:ext>
            </a:extLst>
          </p:cNvPr>
          <p:cNvSpPr txBox="1"/>
          <p:nvPr/>
        </p:nvSpPr>
        <p:spPr>
          <a:xfrm>
            <a:off x="3478264" y="2492896"/>
            <a:ext cx="60329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en-US" altLang="ja-JP" sz="1000" dirty="0"/>
              <a:t>Reference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0388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3BB4A5-D7BB-4BE7-B35B-F4ECB3EF0C79}"/>
              </a:ext>
            </a:extLst>
          </p:cNvPr>
          <p:cNvSpPr txBox="1"/>
          <p:nvPr/>
        </p:nvSpPr>
        <p:spPr>
          <a:xfrm>
            <a:off x="467544" y="332656"/>
            <a:ext cx="2541328" cy="176547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ja-JP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altLang="ja-JP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ja-JP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Int32();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y =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ja-JP" sz="10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r>
              <a:rPr lang="ja-JP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kumimoji="1" lang="ja-JP" altLang="en-US" sz="1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3A7A5C-5B1D-4F41-BD8D-796378BAE03E}"/>
              </a:ext>
            </a:extLst>
          </p:cNvPr>
          <p:cNvSpPr txBox="1"/>
          <p:nvPr/>
        </p:nvSpPr>
        <p:spPr>
          <a:xfrm>
            <a:off x="1115616" y="3645024"/>
            <a:ext cx="2541328" cy="161158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ja-JP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altLang="ja-JP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ja-JP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Int32();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y =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ja-JP" sz="10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r>
              <a:rPr lang="ja-JP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89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107A3BE-1AF8-4A82-BC0D-67E2E9707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1004887"/>
            <a:ext cx="7610475" cy="4848225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9951AD54-55A8-4977-9B34-677AEE0C59F4}"/>
              </a:ext>
            </a:extLst>
          </p:cNvPr>
          <p:cNvSpPr/>
          <p:nvPr/>
        </p:nvSpPr>
        <p:spPr>
          <a:xfrm>
            <a:off x="1259632" y="2132856"/>
            <a:ext cx="288032" cy="216024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EBFF56-9BB2-4E5F-BD86-28DD569CFFD2}"/>
              </a:ext>
            </a:extLst>
          </p:cNvPr>
          <p:cNvSpPr txBox="1"/>
          <p:nvPr/>
        </p:nvSpPr>
        <p:spPr>
          <a:xfrm>
            <a:off x="1506349" y="2367064"/>
            <a:ext cx="33399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Copy</a:t>
            </a:r>
            <a:endParaRPr kumimoji="1" lang="ja-JP" altLang="en-US" sz="1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DE048A3-2F1B-478B-AB72-82476A966B08}"/>
              </a:ext>
            </a:extLst>
          </p:cNvPr>
          <p:cNvSpPr txBox="1"/>
          <p:nvPr/>
        </p:nvSpPr>
        <p:spPr>
          <a:xfrm>
            <a:off x="1483907" y="3969524"/>
            <a:ext cx="35643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Paste</a:t>
            </a:r>
            <a:endParaRPr kumimoji="1" lang="ja-JP" altLang="en-US" sz="10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8414CF0-FD53-477F-9651-4D9770BE971A}"/>
              </a:ext>
            </a:extLst>
          </p:cNvPr>
          <p:cNvSpPr/>
          <p:nvPr/>
        </p:nvSpPr>
        <p:spPr>
          <a:xfrm>
            <a:off x="4788024" y="1844824"/>
            <a:ext cx="1080120" cy="288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5DBE017-E2AD-490F-A752-97AED0A29D15}"/>
              </a:ext>
            </a:extLst>
          </p:cNvPr>
          <p:cNvSpPr/>
          <p:nvPr/>
        </p:nvSpPr>
        <p:spPr>
          <a:xfrm>
            <a:off x="4752020" y="2481352"/>
            <a:ext cx="1152128" cy="360040"/>
          </a:xfrm>
          <a:prstGeom prst="wedgeRectCallout">
            <a:avLst>
              <a:gd name="adj1" fmla="val -24140"/>
              <a:gd name="adj2" fmla="val -1755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\cf2 is black</a:t>
            </a:r>
            <a:endParaRPr kumimoji="1" lang="ja-JP" altLang="en-US" sz="11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267D0C-3F43-4D46-993C-EA399BDC16EF}"/>
              </a:ext>
            </a:extLst>
          </p:cNvPr>
          <p:cNvSpPr txBox="1"/>
          <p:nvPr/>
        </p:nvSpPr>
        <p:spPr>
          <a:xfrm>
            <a:off x="3022068" y="891591"/>
            <a:ext cx="152021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get RTF data from clipboard</a:t>
            </a:r>
            <a:endParaRPr kumimoji="1" lang="ja-JP" altLang="en-US" sz="10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10404E9-DF73-4849-9941-CADADF3AB7F8}"/>
              </a:ext>
            </a:extLst>
          </p:cNvPr>
          <p:cNvSpPr/>
          <p:nvPr/>
        </p:nvSpPr>
        <p:spPr>
          <a:xfrm>
            <a:off x="2387738" y="5157192"/>
            <a:ext cx="744102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C507ED6F-EB77-4538-9916-0969EFFC59AC}"/>
              </a:ext>
            </a:extLst>
          </p:cNvPr>
          <p:cNvSpPr/>
          <p:nvPr/>
        </p:nvSpPr>
        <p:spPr>
          <a:xfrm>
            <a:off x="2321796" y="1340768"/>
            <a:ext cx="649610" cy="214255"/>
          </a:xfrm>
          <a:prstGeom prst="wedgeRectCallout">
            <a:avLst>
              <a:gd name="adj1" fmla="val -30005"/>
              <a:gd name="adj2" fmla="val 1267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100" dirty="0">
                <a:solidFill>
                  <a:srgbClr val="2B91AF"/>
                </a:solidFill>
              </a:rPr>
              <a:t>2B91AF</a:t>
            </a:r>
            <a:endParaRPr kumimoji="1" lang="ja-JP" altLang="en-US" sz="1100" dirty="0">
              <a:solidFill>
                <a:srgbClr val="2B91AF"/>
              </a:solidFill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DFB377AD-ABF0-4172-B62A-DE12A4A1A495}"/>
              </a:ext>
            </a:extLst>
          </p:cNvPr>
          <p:cNvSpPr/>
          <p:nvPr/>
        </p:nvSpPr>
        <p:spPr>
          <a:xfrm>
            <a:off x="2807035" y="5711086"/>
            <a:ext cx="649610" cy="214255"/>
          </a:xfrm>
          <a:prstGeom prst="wedgeRectCallout">
            <a:avLst>
              <a:gd name="adj1" fmla="val -27072"/>
              <a:gd name="adj2" fmla="val -1311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Black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2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sz="11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Words>224</Words>
  <Application>Microsoft Office PowerPoint</Application>
  <PresentationFormat>画面に合わせる (4:3)</PresentationFormat>
  <Paragraphs>112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メイリオ</vt:lpstr>
      <vt:lpstr>游ゴシック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Nobuyuki Iwanaga</cp:lastModifiedBy>
  <cp:revision>59</cp:revision>
  <dcterms:created xsi:type="dcterms:W3CDTF">2007-07-25T08:04:14Z</dcterms:created>
  <dcterms:modified xsi:type="dcterms:W3CDTF">2017-11-09T12:51:32Z</dcterms:modified>
</cp:coreProperties>
</file>