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37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31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33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63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25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6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7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0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9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1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5A30-2366-43CE-A573-923A46838505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A2D8-A0B5-417C-A2A8-1314EDA7FE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33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067050" y="1057275"/>
            <a:ext cx="2118135" cy="207325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using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System;</a:t>
            </a:r>
          </a:p>
          <a:p>
            <a:endParaRPr lang="ja-JP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Program</a:t>
            </a:r>
            <a:endParaRPr lang="en-US" altLang="ja-JP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static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_x;</a:t>
            </a:r>
          </a:p>
          <a:p>
            <a:endParaRPr lang="ja-JP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static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Main()</a:t>
            </a:r>
          </a:p>
          <a:p>
            <a:r>
              <a:rPr lang="ja-JP" alt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x = 10;</a:t>
            </a:r>
          </a:p>
          <a:p>
            <a:endParaRPr lang="ja-JP" alt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Console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.WriteLine(x);</a:t>
            </a:r>
          </a:p>
          <a:p>
            <a:r>
              <a:rPr lang="ja-JP" alt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000" dirty="0" smtClean="0"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09950" y="2276475"/>
            <a:ext cx="1733550" cy="5524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" name="右中かっこ 7"/>
          <p:cNvSpPr/>
          <p:nvPr/>
        </p:nvSpPr>
        <p:spPr>
          <a:xfrm>
            <a:off x="5257800" y="2276475"/>
            <a:ext cx="190500" cy="55245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28085" y="2362460"/>
            <a:ext cx="58566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変数</a:t>
            </a:r>
            <a:r>
              <a:rPr kumimoji="1" lang="en-US" altLang="ja-JP" sz="1000" dirty="0" smtClean="0">
                <a:latin typeface="Consolas" panose="020B0609020204030204" pitchFamily="49" charset="0"/>
              </a:rPr>
              <a:t>x</a:t>
            </a:r>
            <a:r>
              <a:rPr kumimoji="1" lang="ja-JP" altLang="en-US" sz="1000" dirty="0" smtClean="0"/>
              <a:t>の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スコープ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3095625" y="1724025"/>
            <a:ext cx="2082390" cy="12192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1" name="左中かっこ 10"/>
          <p:cNvSpPr/>
          <p:nvPr/>
        </p:nvSpPr>
        <p:spPr>
          <a:xfrm>
            <a:off x="2720565" y="1724025"/>
            <a:ext cx="266700" cy="1219200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2981" y="2143385"/>
            <a:ext cx="854969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/>
              <a:t>フィールド</a:t>
            </a:r>
            <a:r>
              <a:rPr kumimoji="1" lang="en-US" altLang="ja-JP" sz="1000" dirty="0" smtClean="0">
                <a:latin typeface="Consolas" panose="020B0609020204030204" pitchFamily="49" charset="0"/>
              </a:rPr>
              <a:t>_x</a:t>
            </a:r>
          </a:p>
          <a:p>
            <a:pPr algn="ctr"/>
            <a:r>
              <a:rPr kumimoji="1" lang="ja-JP" altLang="en-US" sz="1000" dirty="0" smtClean="0"/>
              <a:t>のスコープ</a:t>
            </a:r>
          </a:p>
        </p:txBody>
      </p:sp>
    </p:spTree>
    <p:extLst>
      <p:ext uri="{BB962C8B-B14F-4D97-AF65-F5344CB8AC3E}">
        <p14:creationId xmlns:p14="http://schemas.microsoft.com/office/powerpoint/2010/main" val="81263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3">
      <a:majorFont>
        <a:latin typeface="游ゴシック Light"/>
        <a:ea typeface="游ゴシック Light"/>
        <a:cs typeface=""/>
      </a:majorFont>
      <a:minorFont>
        <a:latin typeface="游ゴシック Light"/>
        <a:ea typeface="游ゴシック Light"/>
        <a:cs typeface="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1</cp:revision>
  <dcterms:created xsi:type="dcterms:W3CDTF">2016-01-14T05:20:58Z</dcterms:created>
  <dcterms:modified xsi:type="dcterms:W3CDTF">2016-01-14T05:25:40Z</dcterms:modified>
</cp:coreProperties>
</file>