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5842-161F-44E1-A906-941340EFB571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E075F-31A5-4233-ABA5-142F31736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03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http://ja.wikipedia.org/wiki/%E9%9B%BB%E7%95%8C%E5%8A%B9%E6%9E%9C%E3%83%88%E3%83%A9%E3%83%B3%E3%82%B8%E3%82%B9%E3%82%BF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FD099-C0AA-4CFD-B51D-33E777C1AFB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874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http://ja.wikipedia.org/wiki/CMOS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FD099-C0AA-4CFD-B51D-33E777C1AFB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840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7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4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33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5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21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14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3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3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3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1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68B3-56FF-413B-97D1-0895476F4518}" type="datetimeFigureOut">
              <a:rPr kumimoji="1" lang="ja-JP" altLang="en-US" smtClean="0"/>
              <a:t>2013/1/30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8B9B-DAE8-4B05-BE55-28FD7636A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76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トランジスター レベル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80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838200" y="457201"/>
            <a:ext cx="2823979" cy="1500422"/>
            <a:chOff x="838200" y="457201"/>
            <a:chExt cx="2823979" cy="1500422"/>
          </a:xfrm>
        </p:grpSpPr>
        <p:cxnSp>
          <p:nvCxnSpPr>
            <p:cNvPr id="7" name="直線​​コネクタ 6"/>
            <p:cNvCxnSpPr/>
            <p:nvPr/>
          </p:nvCxnSpPr>
          <p:spPr>
            <a:xfrm>
              <a:off x="838200" y="687206"/>
              <a:ext cx="1150024" cy="0"/>
            </a:xfrm>
            <a:prstGeom prst="line">
              <a:avLst/>
            </a:prstGeom>
            <a:ln w="190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​​コネクタ 7"/>
            <p:cNvCxnSpPr/>
            <p:nvPr/>
          </p:nvCxnSpPr>
          <p:spPr>
            <a:xfrm>
              <a:off x="838200" y="1722228"/>
              <a:ext cx="1150024" cy="0"/>
            </a:xfrm>
            <a:prstGeom prst="line">
              <a:avLst/>
            </a:prstGeom>
            <a:ln w="190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838200" y="457201"/>
              <a:ext cx="585664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1000" dirty="0" smtClean="0"/>
                <a:t>高電位面</a:t>
              </a:r>
              <a:endParaRPr kumimoji="1" lang="ja-JP" altLang="en-US" sz="10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38200" y="1731032"/>
              <a:ext cx="585664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1000" dirty="0" smtClean="0"/>
                <a:t>低電位面</a:t>
              </a:r>
              <a:endParaRPr kumimoji="1" lang="ja-JP" altLang="en-US" sz="1000" dirty="0"/>
            </a:p>
          </p:txBody>
        </p:sp>
        <p:cxnSp>
          <p:nvCxnSpPr>
            <p:cNvPr id="11" name="直線​​コネクタ 10"/>
            <p:cNvCxnSpPr/>
            <p:nvPr/>
          </p:nvCxnSpPr>
          <p:spPr>
            <a:xfrm>
              <a:off x="1413212" y="687206"/>
              <a:ext cx="0" cy="517511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線​​コネクタ 15"/>
            <p:cNvCxnSpPr/>
            <p:nvPr/>
          </p:nvCxnSpPr>
          <p:spPr>
            <a:xfrm>
              <a:off x="1413212" y="1204717"/>
              <a:ext cx="575012" cy="0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971220" y="1056561"/>
              <a:ext cx="138427" cy="22659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en-US" altLang="ja-JP" sz="1000" dirty="0" smtClean="0"/>
                <a:t>1</a:t>
              </a:r>
              <a:endParaRPr kumimoji="1" lang="ja-JP" altLang="en-US" sz="1000" dirty="0"/>
            </a:p>
          </p:txBody>
        </p:sp>
        <p:cxnSp>
          <p:nvCxnSpPr>
            <p:cNvPr id="23" name="直線​​コネクタ 22"/>
            <p:cNvCxnSpPr/>
            <p:nvPr/>
          </p:nvCxnSpPr>
          <p:spPr>
            <a:xfrm>
              <a:off x="2390733" y="687206"/>
              <a:ext cx="1150024" cy="0"/>
            </a:xfrm>
            <a:prstGeom prst="line">
              <a:avLst/>
            </a:prstGeom>
            <a:ln w="190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​​コネクタ 23"/>
            <p:cNvCxnSpPr/>
            <p:nvPr/>
          </p:nvCxnSpPr>
          <p:spPr>
            <a:xfrm>
              <a:off x="2390733" y="1722228"/>
              <a:ext cx="1150024" cy="0"/>
            </a:xfrm>
            <a:prstGeom prst="line">
              <a:avLst/>
            </a:prstGeom>
            <a:ln w="190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2390733" y="457201"/>
              <a:ext cx="585664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1000" dirty="0" smtClean="0"/>
                <a:t>高電位面</a:t>
              </a:r>
              <a:endParaRPr kumimoji="1" lang="ja-JP" altLang="en-US" sz="1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90733" y="1731032"/>
              <a:ext cx="585664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1000" dirty="0" smtClean="0"/>
                <a:t>低電位面</a:t>
              </a:r>
              <a:endParaRPr kumimoji="1" lang="ja-JP" altLang="en-US" sz="1000" dirty="0"/>
            </a:p>
          </p:txBody>
        </p:sp>
        <p:cxnSp>
          <p:nvCxnSpPr>
            <p:cNvPr id="27" name="直線​​コネクタ 26"/>
            <p:cNvCxnSpPr/>
            <p:nvPr/>
          </p:nvCxnSpPr>
          <p:spPr>
            <a:xfrm>
              <a:off x="2959235" y="1195912"/>
              <a:ext cx="6509" cy="526316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​​コネクタ 27"/>
            <p:cNvCxnSpPr/>
            <p:nvPr/>
          </p:nvCxnSpPr>
          <p:spPr>
            <a:xfrm>
              <a:off x="2965745" y="1204717"/>
              <a:ext cx="575012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3523752" y="1056561"/>
              <a:ext cx="138427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en-US" altLang="ja-JP" sz="1000" dirty="0" smtClean="0"/>
                <a:t>0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576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2" descr="D:\Users\Iwanaga\Pictures\800px-Lateral_mosfet_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6200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3746811" y="1675618"/>
            <a:ext cx="1066206" cy="1016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2590317" y="1675618"/>
            <a:ext cx="1066206" cy="1016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2483768" y="4814068"/>
            <a:ext cx="223224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483768" y="4005064"/>
            <a:ext cx="223224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5" name="図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82" y="1931453"/>
            <a:ext cx="495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図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57" y="1885971"/>
            <a:ext cx="5429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896435" y="144335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</a:t>
            </a:r>
            <a:r>
              <a:rPr kumimoji="1" lang="ja-JP" altLang="en-US" sz="1200" dirty="0" smtClean="0"/>
              <a:t>型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1873" y="144845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</a:t>
            </a:r>
            <a:r>
              <a:rPr kumimoji="1" lang="ja-JP" altLang="en-US" sz="1200" dirty="0" smtClean="0"/>
              <a:t>型</a:t>
            </a:r>
            <a:endParaRPr kumimoji="1" lang="ja-JP" altLang="en-US" sz="1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0317" y="4266294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高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11" name="図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60" y="4084315"/>
            <a:ext cx="5429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>
            <a:off x="3223308" y="4084315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248618" y="4266294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通す</a:t>
            </a:r>
            <a:endParaRPr kumimoji="1" lang="ja-JP" altLang="en-US" sz="1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56523" y="4266294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>
                <a:solidFill>
                  <a:srgbClr val="0000FF"/>
                </a:solidFill>
              </a:rPr>
              <a:t>低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16" name="図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66" y="4084315"/>
            <a:ext cx="5429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2590317" y="5053050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高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56523" y="5053050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>
                <a:solidFill>
                  <a:srgbClr val="0000FF"/>
                </a:solidFill>
              </a:rPr>
              <a:t>低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14824" y="5053050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通す</a:t>
            </a:r>
            <a:endParaRPr kumimoji="1" lang="ja-JP" altLang="en-US" sz="1000" dirty="0"/>
          </a:p>
        </p:txBody>
      </p:sp>
      <p:pic>
        <p:nvPicPr>
          <p:cNvPr id="26" name="図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89" y="4904407"/>
            <a:ext cx="495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図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66" y="4904407"/>
            <a:ext cx="495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矢印コネクタ 20"/>
          <p:cNvCxnSpPr/>
          <p:nvPr/>
        </p:nvCxnSpPr>
        <p:spPr>
          <a:xfrm>
            <a:off x="4303428" y="4871071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279914" y="4207891"/>
            <a:ext cx="32918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通さ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ない</a:t>
            </a:r>
            <a:endParaRPr kumimoji="1" lang="ja-JP" altLang="en-US" sz="1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13708" y="4994647"/>
            <a:ext cx="32918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通さ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ない</a:t>
            </a:r>
            <a:endParaRPr kumimoji="1"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23378" y="4271173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</a:t>
            </a:r>
            <a:r>
              <a:rPr kumimoji="1" lang="ja-JP" altLang="en-US" sz="1000" dirty="0" smtClean="0"/>
              <a:t>型の性質</a:t>
            </a:r>
            <a:endParaRPr kumimoji="1" lang="ja-JP" altLang="en-US" sz="1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723378" y="5057929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</a:t>
            </a:r>
            <a:r>
              <a:rPr kumimoji="1" lang="ja-JP" altLang="en-US" sz="1000" dirty="0" smtClean="0"/>
              <a:t>型の性質</a:t>
            </a:r>
            <a:endParaRPr kumimoji="1" lang="ja-JP" altLang="en-US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2141" y="1700808"/>
            <a:ext cx="44620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 smtClean="0"/>
              <a:t>source</a:t>
            </a:r>
            <a:endParaRPr kumimoji="1" lang="ja-JP" altLang="en-US" sz="10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54621" y="2465079"/>
            <a:ext cx="36124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 smtClean="0"/>
              <a:t>drain</a:t>
            </a:r>
            <a:endParaRPr kumimoji="1" lang="ja-JP" altLang="en-US" sz="10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23142" y="2067950"/>
            <a:ext cx="32437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1000" dirty="0" smtClean="0"/>
              <a:t>gate</a:t>
            </a:r>
            <a:endParaRPr kumimoji="1" lang="ja-JP" altLang="en-US" sz="10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79914" y="1700808"/>
            <a:ext cx="44620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 smtClean="0"/>
              <a:t>source</a:t>
            </a:r>
            <a:endParaRPr kumimoji="1" lang="ja-JP" altLang="en-US" sz="1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322394" y="2465079"/>
            <a:ext cx="36124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 smtClean="0"/>
              <a:t>drain</a:t>
            </a:r>
            <a:endParaRPr kumimoji="1" lang="ja-JP" altLang="en-US" sz="10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790915" y="2067950"/>
            <a:ext cx="32437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1000" dirty="0" smtClean="0"/>
              <a:t>gate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1306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図 2" descr="D:\Users\Iwanaga\Pictures\250px-CMOS_Inverter_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573508"/>
            <a:ext cx="1547137" cy="15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​​コネクタ 3"/>
          <p:cNvCxnSpPr/>
          <p:nvPr/>
        </p:nvCxnSpPr>
        <p:spPr>
          <a:xfrm>
            <a:off x="679934" y="1722033"/>
            <a:ext cx="1089184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線​​コネクタ 4"/>
          <p:cNvCxnSpPr/>
          <p:nvPr/>
        </p:nvCxnSpPr>
        <p:spPr>
          <a:xfrm>
            <a:off x="679934" y="2959743"/>
            <a:ext cx="108918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679934" y="1484784"/>
            <a:ext cx="453260" cy="159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高電位面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2676" y="2967324"/>
            <a:ext cx="453260" cy="159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低電位面</a:t>
            </a:r>
            <a:endParaRPr kumimoji="1" lang="ja-JP" altLang="en-US" sz="1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33375" y="1524000"/>
            <a:ext cx="346559" cy="34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333375" y="2786463"/>
            <a:ext cx="346559" cy="34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620593" y="2217117"/>
            <a:ext cx="247542" cy="34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pic>
        <p:nvPicPr>
          <p:cNvPr id="15" name="図 2" descr="D:\Users\Iwanaga\Pictures\250px-CMOS_Inverter_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07" y="1573508"/>
            <a:ext cx="1547137" cy="15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2270507" y="1524000"/>
            <a:ext cx="346559" cy="34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270507" y="2786463"/>
            <a:ext cx="346559" cy="34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pic>
        <p:nvPicPr>
          <p:cNvPr id="23" name="図 2" descr="D:\Users\Iwanaga\Pictures\250px-CMOS_Inverter_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27" y="1573508"/>
            <a:ext cx="1547137" cy="15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​​コネクタ 23"/>
          <p:cNvCxnSpPr/>
          <p:nvPr/>
        </p:nvCxnSpPr>
        <p:spPr>
          <a:xfrm>
            <a:off x="3947486" y="1722033"/>
            <a:ext cx="1089184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​​コネクタ 24"/>
          <p:cNvCxnSpPr/>
          <p:nvPr/>
        </p:nvCxnSpPr>
        <p:spPr>
          <a:xfrm>
            <a:off x="3947486" y="2959743"/>
            <a:ext cx="108918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947486" y="1484784"/>
            <a:ext cx="453260" cy="159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高電位面</a:t>
            </a:r>
            <a:endParaRPr kumimoji="1" lang="ja-JP" altLang="en-US" sz="1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70229" y="2967324"/>
            <a:ext cx="453260" cy="159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低電位面</a:t>
            </a:r>
            <a:endParaRPr kumimoji="1" lang="ja-JP" altLang="en-US" sz="1000" dirty="0"/>
          </a:p>
        </p:txBody>
      </p:sp>
      <p:sp>
        <p:nvSpPr>
          <p:cNvPr id="28" name="正方形/長方形 27"/>
          <p:cNvSpPr/>
          <p:nvPr/>
        </p:nvSpPr>
        <p:spPr>
          <a:xfrm>
            <a:off x="3600927" y="1524000"/>
            <a:ext cx="346559" cy="34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9" name="正方形/長方形 28"/>
          <p:cNvSpPr/>
          <p:nvPr/>
        </p:nvSpPr>
        <p:spPr>
          <a:xfrm>
            <a:off x="3600927" y="2786463"/>
            <a:ext cx="346559" cy="34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0" name="正方形/長方形 29"/>
          <p:cNvSpPr/>
          <p:nvPr/>
        </p:nvSpPr>
        <p:spPr>
          <a:xfrm>
            <a:off x="4888145" y="2217117"/>
            <a:ext cx="247542" cy="34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57555" y="2217117"/>
            <a:ext cx="247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0</a:t>
            </a:r>
            <a:endParaRPr kumimoji="1" lang="ja-JP" altLang="en-US" sz="1000" dirty="0"/>
          </a:p>
        </p:txBody>
      </p:sp>
      <p:cxnSp>
        <p:nvCxnSpPr>
          <p:cNvPr id="39" name="直線​​コネクタ 38"/>
          <p:cNvCxnSpPr/>
          <p:nvPr/>
        </p:nvCxnSpPr>
        <p:spPr>
          <a:xfrm>
            <a:off x="4556726" y="1722033"/>
            <a:ext cx="0" cy="619735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線​​コネクタ 39"/>
          <p:cNvCxnSpPr/>
          <p:nvPr/>
        </p:nvCxnSpPr>
        <p:spPr>
          <a:xfrm flipV="1">
            <a:off x="4561715" y="2337098"/>
            <a:ext cx="326430" cy="467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883474" y="2217117"/>
            <a:ext cx="162682" cy="159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1</a:t>
            </a:r>
            <a:endParaRPr kumimoji="1" lang="ja-JP" altLang="en-US" sz="1000" dirty="0"/>
          </a:p>
        </p:txBody>
      </p:sp>
      <p:cxnSp>
        <p:nvCxnSpPr>
          <p:cNvPr id="16" name="直線​​コネクタ 15"/>
          <p:cNvCxnSpPr/>
          <p:nvPr/>
        </p:nvCxnSpPr>
        <p:spPr>
          <a:xfrm>
            <a:off x="2533309" y="1722033"/>
            <a:ext cx="1172940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​​コネクタ 16"/>
          <p:cNvCxnSpPr/>
          <p:nvPr/>
        </p:nvCxnSpPr>
        <p:spPr>
          <a:xfrm>
            <a:off x="2533309" y="2959743"/>
            <a:ext cx="1172940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617066" y="1484784"/>
            <a:ext cx="453260" cy="159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高電位面</a:t>
            </a:r>
            <a:endParaRPr kumimoji="1" lang="ja-JP" altLang="en-US" sz="1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39808" y="2967324"/>
            <a:ext cx="453260" cy="159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低電位面</a:t>
            </a:r>
            <a:endParaRPr kumimoji="1" lang="ja-JP" altLang="en-US" sz="1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3557725" y="2217117"/>
            <a:ext cx="247542" cy="34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00012" y="2217117"/>
            <a:ext cx="1896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1</a:t>
            </a:r>
            <a:endParaRPr kumimoji="1" lang="ja-JP" altLang="en-US" sz="1000" dirty="0"/>
          </a:p>
        </p:txBody>
      </p:sp>
      <p:cxnSp>
        <p:nvCxnSpPr>
          <p:cNvPr id="33" name="直線​​コネクタ 32"/>
          <p:cNvCxnSpPr/>
          <p:nvPr/>
        </p:nvCxnSpPr>
        <p:spPr>
          <a:xfrm>
            <a:off x="3243159" y="2337098"/>
            <a:ext cx="5604" cy="61341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​​コネクタ 33"/>
          <p:cNvCxnSpPr/>
          <p:nvPr/>
        </p:nvCxnSpPr>
        <p:spPr>
          <a:xfrm>
            <a:off x="3243159" y="2332426"/>
            <a:ext cx="314565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3551186" y="2221788"/>
            <a:ext cx="162682" cy="159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7259" y="2217117"/>
            <a:ext cx="23541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</a:t>
            </a:r>
            <a:endParaRPr kumimoji="1" lang="ja-JP" altLang="en-US" sz="10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52519" y="2217117"/>
            <a:ext cx="165806" cy="1599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</a:t>
            </a:r>
            <a:endParaRPr kumimoji="1" lang="ja-JP" altLang="en-US" sz="1000" dirty="0"/>
          </a:p>
        </p:txBody>
      </p:sp>
      <p:cxnSp>
        <p:nvCxnSpPr>
          <p:cNvPr id="50" name="直線​​コネクタ 49"/>
          <p:cNvCxnSpPr/>
          <p:nvPr/>
        </p:nvCxnSpPr>
        <p:spPr>
          <a:xfrm flipV="1">
            <a:off x="2617066" y="2341768"/>
            <a:ext cx="272179" cy="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線​​コネクタ 51"/>
          <p:cNvCxnSpPr/>
          <p:nvPr/>
        </p:nvCxnSpPr>
        <p:spPr>
          <a:xfrm>
            <a:off x="3970229" y="2332426"/>
            <a:ext cx="255742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2977007" y="2217117"/>
            <a:ext cx="29704" cy="29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6" name="正方形/長方形 55"/>
          <p:cNvSpPr/>
          <p:nvPr/>
        </p:nvSpPr>
        <p:spPr>
          <a:xfrm>
            <a:off x="4264611" y="2172559"/>
            <a:ext cx="85634" cy="74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019801" y="2172559"/>
            <a:ext cx="85634" cy="74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43" name="直線​​コネクタ 38"/>
          <p:cNvCxnSpPr/>
          <p:nvPr/>
        </p:nvCxnSpPr>
        <p:spPr>
          <a:xfrm>
            <a:off x="2622699" y="1722033"/>
            <a:ext cx="0" cy="619735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線​​コネクタ 32"/>
          <p:cNvCxnSpPr/>
          <p:nvPr/>
        </p:nvCxnSpPr>
        <p:spPr>
          <a:xfrm>
            <a:off x="3979116" y="2337098"/>
            <a:ext cx="5604" cy="61341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5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133600" y="1524000"/>
            <a:ext cx="1807549" cy="1977008"/>
            <a:chOff x="2133600" y="1524000"/>
            <a:chExt cx="2438399" cy="2667000"/>
          </a:xfrm>
        </p:grpSpPr>
        <p:sp>
          <p:nvSpPr>
            <p:cNvPr id="19" name="正方形/長方形 18"/>
            <p:cNvSpPr/>
            <p:nvPr/>
          </p:nvSpPr>
          <p:spPr>
            <a:xfrm>
              <a:off x="3657600" y="2133600"/>
              <a:ext cx="228600" cy="6286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4" name="直線コネクタ 3"/>
            <p:cNvCxnSpPr/>
            <p:nvPr/>
          </p:nvCxnSpPr>
          <p:spPr>
            <a:xfrm>
              <a:off x="2895600" y="2133600"/>
              <a:ext cx="0" cy="838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3124200" y="2133600"/>
              <a:ext cx="0" cy="609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H="1">
              <a:off x="2895600" y="2971800"/>
              <a:ext cx="762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H="1">
              <a:off x="3124200" y="2743200"/>
              <a:ext cx="533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3657600" y="2133600"/>
              <a:ext cx="0" cy="609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3667125" y="2971800"/>
              <a:ext cx="0" cy="609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3886200" y="2133600"/>
              <a:ext cx="0" cy="1447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正方形/長方形 1"/>
            <p:cNvSpPr/>
            <p:nvPr/>
          </p:nvSpPr>
          <p:spPr>
            <a:xfrm>
              <a:off x="3657600" y="2743200"/>
              <a:ext cx="228600" cy="228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438525" y="2743200"/>
              <a:ext cx="228600" cy="228600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" name="四角形吹き出し 2"/>
            <p:cNvSpPr/>
            <p:nvPr/>
          </p:nvSpPr>
          <p:spPr>
            <a:xfrm>
              <a:off x="2133600" y="1524000"/>
              <a:ext cx="1143000" cy="381000"/>
            </a:xfrm>
            <a:prstGeom prst="wedgeRectCallout">
              <a:avLst>
                <a:gd name="adj1" fmla="val 29861"/>
                <a:gd name="adj2" fmla="val 8928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000" dirty="0" smtClean="0"/>
                <a:t>開閉制御用</a:t>
              </a:r>
              <a:endParaRPr kumimoji="1" lang="ja-JP" altLang="en-US" sz="1000" dirty="0"/>
            </a:p>
          </p:txBody>
        </p:sp>
        <p:sp>
          <p:nvSpPr>
            <p:cNvPr id="56" name="四角形吹き出し 55"/>
            <p:cNvSpPr/>
            <p:nvPr/>
          </p:nvSpPr>
          <p:spPr>
            <a:xfrm>
              <a:off x="3429000" y="1524000"/>
              <a:ext cx="1142999" cy="381000"/>
            </a:xfrm>
            <a:prstGeom prst="wedgeRectCallout">
              <a:avLst>
                <a:gd name="adj1" fmla="val -24073"/>
                <a:gd name="adj2" fmla="val 925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000" dirty="0" smtClean="0"/>
                <a:t>水源に接続</a:t>
              </a:r>
              <a:endParaRPr kumimoji="1" lang="en-US" altLang="ja-JP" sz="1000" dirty="0" smtClean="0"/>
            </a:p>
          </p:txBody>
        </p:sp>
        <p:sp>
          <p:nvSpPr>
            <p:cNvPr id="60" name="四角形吹き出し 59"/>
            <p:cNvSpPr/>
            <p:nvPr/>
          </p:nvSpPr>
          <p:spPr>
            <a:xfrm>
              <a:off x="3095624" y="3810000"/>
              <a:ext cx="1476375" cy="381000"/>
            </a:xfrm>
            <a:prstGeom prst="wedgeRectCallout">
              <a:avLst>
                <a:gd name="adj1" fmla="val -5438"/>
                <a:gd name="adj2" fmla="val -10357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000" dirty="0" smtClean="0"/>
                <a:t>後続の門と接続</a:t>
              </a:r>
              <a:endParaRPr kumimoji="1" lang="en-US" altLang="ja-JP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3587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角丸四角形 56"/>
          <p:cNvSpPr/>
          <p:nvPr/>
        </p:nvSpPr>
        <p:spPr>
          <a:xfrm>
            <a:off x="3539940" y="831421"/>
            <a:ext cx="1168770" cy="245356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5" name="角丸四角形 54"/>
          <p:cNvSpPr/>
          <p:nvPr/>
        </p:nvSpPr>
        <p:spPr>
          <a:xfrm>
            <a:off x="2204203" y="831421"/>
            <a:ext cx="1168770" cy="245356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30" name="正方形/長方形 29"/>
          <p:cNvSpPr/>
          <p:nvPr/>
        </p:nvSpPr>
        <p:spPr>
          <a:xfrm>
            <a:off x="2378127" y="2612405"/>
            <a:ext cx="556557" cy="1669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29" name="正方形/長方形 28"/>
          <p:cNvSpPr/>
          <p:nvPr/>
        </p:nvSpPr>
        <p:spPr>
          <a:xfrm>
            <a:off x="2378127" y="2167158"/>
            <a:ext cx="166967" cy="459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9" name="正方形/長方形 18"/>
          <p:cNvSpPr/>
          <p:nvPr/>
        </p:nvSpPr>
        <p:spPr>
          <a:xfrm>
            <a:off x="2927727" y="942732"/>
            <a:ext cx="166967" cy="459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4" name="直線コネクタ 3"/>
          <p:cNvCxnSpPr/>
          <p:nvPr/>
        </p:nvCxnSpPr>
        <p:spPr>
          <a:xfrm>
            <a:off x="2371170" y="942732"/>
            <a:ext cx="0" cy="612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2538137" y="942732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2371170" y="1554945"/>
            <a:ext cx="556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2538137" y="1387978"/>
            <a:ext cx="3895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927727" y="942732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934684" y="1554945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094694" y="942732"/>
            <a:ext cx="0" cy="1057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934684" y="2167158"/>
            <a:ext cx="166967" cy="1057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22" name="直線コネクタ 21"/>
          <p:cNvCxnSpPr/>
          <p:nvPr/>
        </p:nvCxnSpPr>
        <p:spPr>
          <a:xfrm>
            <a:off x="2378127" y="2167158"/>
            <a:ext cx="0" cy="612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545094" y="2167158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934684" y="2167158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941641" y="2779371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101651" y="2167158"/>
            <a:ext cx="0" cy="1057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2927727" y="1387978"/>
            <a:ext cx="166967" cy="166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21" name="正方形/長方形 20"/>
          <p:cNvSpPr/>
          <p:nvPr/>
        </p:nvSpPr>
        <p:spPr>
          <a:xfrm>
            <a:off x="2934684" y="2612404"/>
            <a:ext cx="166967" cy="16696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378127" y="2779371"/>
            <a:ext cx="556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2545094" y="2612404"/>
            <a:ext cx="3895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3101651" y="2612404"/>
            <a:ext cx="166967" cy="166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32" name="正方形/長方形 31"/>
          <p:cNvSpPr/>
          <p:nvPr/>
        </p:nvSpPr>
        <p:spPr>
          <a:xfrm>
            <a:off x="2767717" y="1387978"/>
            <a:ext cx="166967" cy="16696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33" name="正方形/長方形 32"/>
          <p:cNvSpPr/>
          <p:nvPr/>
        </p:nvSpPr>
        <p:spPr>
          <a:xfrm>
            <a:off x="3713864" y="2605448"/>
            <a:ext cx="556557" cy="1669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34" name="正方形/長方形 33"/>
          <p:cNvSpPr/>
          <p:nvPr/>
        </p:nvSpPr>
        <p:spPr>
          <a:xfrm>
            <a:off x="3713864" y="2160201"/>
            <a:ext cx="166967" cy="459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35" name="正方形/長方形 34"/>
          <p:cNvSpPr/>
          <p:nvPr/>
        </p:nvSpPr>
        <p:spPr>
          <a:xfrm>
            <a:off x="4263464" y="942732"/>
            <a:ext cx="166967" cy="1057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36" name="直線コネクタ 35"/>
          <p:cNvCxnSpPr/>
          <p:nvPr/>
        </p:nvCxnSpPr>
        <p:spPr>
          <a:xfrm>
            <a:off x="3706907" y="942732"/>
            <a:ext cx="0" cy="612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3873874" y="942732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3706907" y="1554945"/>
            <a:ext cx="556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3873874" y="1387978"/>
            <a:ext cx="3895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4263464" y="942732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270421" y="1554945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430431" y="942732"/>
            <a:ext cx="0" cy="1057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4270421" y="2160201"/>
            <a:ext cx="166967" cy="445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44" name="直線コネクタ 43"/>
          <p:cNvCxnSpPr/>
          <p:nvPr/>
        </p:nvCxnSpPr>
        <p:spPr>
          <a:xfrm>
            <a:off x="3713864" y="2160201"/>
            <a:ext cx="0" cy="612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880831" y="2160201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270421" y="2160201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4277378" y="2772414"/>
            <a:ext cx="0" cy="445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4437388" y="2160201"/>
            <a:ext cx="0" cy="1057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4096497" y="1387978"/>
            <a:ext cx="166967" cy="166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4437388" y="2605447"/>
            <a:ext cx="166967" cy="16696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51" name="直線コネクタ 50"/>
          <p:cNvCxnSpPr/>
          <p:nvPr/>
        </p:nvCxnSpPr>
        <p:spPr>
          <a:xfrm flipH="1">
            <a:off x="3713864" y="2772414"/>
            <a:ext cx="556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3880831" y="2605447"/>
            <a:ext cx="3895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4270421" y="2605447"/>
            <a:ext cx="166967" cy="166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4" name="正方形/長方形 53"/>
          <p:cNvSpPr/>
          <p:nvPr/>
        </p:nvSpPr>
        <p:spPr>
          <a:xfrm>
            <a:off x="4263464" y="1387978"/>
            <a:ext cx="166967" cy="16696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9275" y="632657"/>
            <a:ext cx="10986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水圧で開くタイプ</a:t>
            </a:r>
            <a:endParaRPr kumimoji="1" lang="ja-JP" altLang="en-US" sz="1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510892" y="632657"/>
            <a:ext cx="122686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水圧で閉まるタイプ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9168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78</Words>
  <Application>Microsoft Office PowerPoint</Application>
  <PresentationFormat>画面に合わせる (4:3)</PresentationFormat>
  <Paragraphs>48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Segoe UI</vt:lpstr>
      <vt:lpstr>Office Theme</vt:lpstr>
      <vt:lpstr>トランジスター レベル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++C++;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iwanaga</dc:creator>
  <cp:lastModifiedBy>岩永信之</cp:lastModifiedBy>
  <cp:revision>12</cp:revision>
  <dcterms:created xsi:type="dcterms:W3CDTF">2011-01-04T07:46:22Z</dcterms:created>
  <dcterms:modified xsi:type="dcterms:W3CDTF">2013-01-30T14:50:09Z</dcterms:modified>
</cp:coreProperties>
</file>