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84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81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19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90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00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92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70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24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2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92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1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2014/7/10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86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2110011" y="3150493"/>
            <a:ext cx="14401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1549277" y="3160018"/>
            <a:ext cx="14401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475656" y="4365104"/>
            <a:ext cx="14401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1581572" y="2458988"/>
            <a:ext cx="144016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55576" y="2454796"/>
            <a:ext cx="5760640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X()</a:t>
            </a:r>
            <a:b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"throw from X "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A() { X(); }</a:t>
            </a:r>
            <a:b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B() { X(); }</a:t>
            </a:r>
            <a:b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C() { X(); }</a:t>
            </a:r>
            <a:b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Show(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a)</a:t>
            </a:r>
            <a:b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{</a:t>
            </a:r>
            <a:b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.WriteLine(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"**** "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a.Method.Name + 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****"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a();</a:t>
            </a:r>
            <a:b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</a:t>
            </a:r>
            <a:b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kumimoji="0" lang="ja-JP" altLang="ja-JP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ex)</a:t>
            </a:r>
            <a:endParaRPr kumimoji="0" lang="en-US" altLang="ja-JP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ja-JP" altLang="ja-JP" sz="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kumimoji="0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曲線コネクタ 13"/>
          <p:cNvCxnSpPr>
            <a:stCxn id="5" idx="3"/>
            <a:endCxn id="4" idx="1"/>
          </p:cNvCxnSpPr>
          <p:nvPr/>
        </p:nvCxnSpPr>
        <p:spPr>
          <a:xfrm flipH="1" flipV="1">
            <a:off x="1549277" y="3304034"/>
            <a:ext cx="70395" cy="1205086"/>
          </a:xfrm>
          <a:prstGeom prst="curvedConnector5">
            <a:avLst>
              <a:gd name="adj1" fmla="val -324739"/>
              <a:gd name="adj2" fmla="val 50000"/>
              <a:gd name="adj3" fmla="val 42473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曲線コネクタ 21"/>
          <p:cNvCxnSpPr>
            <a:stCxn id="20" idx="3"/>
            <a:endCxn id="6" idx="1"/>
          </p:cNvCxnSpPr>
          <p:nvPr/>
        </p:nvCxnSpPr>
        <p:spPr>
          <a:xfrm flipH="1" flipV="1">
            <a:off x="1581572" y="2603004"/>
            <a:ext cx="672455" cy="691505"/>
          </a:xfrm>
          <a:prstGeom prst="curvedConnector5">
            <a:avLst>
              <a:gd name="adj1" fmla="val -33995"/>
              <a:gd name="adj2" fmla="val 50000"/>
              <a:gd name="adj3" fmla="val 13399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3492053" y="2744924"/>
            <a:ext cx="576064" cy="21602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 smtClean="0"/>
              <a:t>15</a:t>
            </a:r>
            <a:r>
              <a:rPr lang="ja-JP" altLang="en-US" sz="1100" dirty="0"/>
              <a:t>行目</a:t>
            </a:r>
            <a:endParaRPr kumimoji="1" lang="ja-JP" altLang="en-US" sz="1100" dirty="0" smtClean="0"/>
          </a:p>
        </p:txBody>
      </p:sp>
      <p:sp>
        <p:nvSpPr>
          <p:cNvPr id="26" name="角丸四角形 25"/>
          <p:cNvSpPr/>
          <p:nvPr/>
        </p:nvSpPr>
        <p:spPr>
          <a:xfrm>
            <a:off x="2565586" y="3196022"/>
            <a:ext cx="576064" cy="21602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100" dirty="0" smtClean="0"/>
              <a:t>18</a:t>
            </a:r>
            <a:r>
              <a:rPr lang="ja-JP" altLang="en-US" sz="1100" dirty="0" smtClean="0"/>
              <a:t>行目</a:t>
            </a:r>
            <a:endParaRPr kumimoji="1" lang="ja-JP" altLang="en-US" sz="1100" dirty="0" smtClean="0"/>
          </a:p>
        </p:txBody>
      </p:sp>
      <p:sp>
        <p:nvSpPr>
          <p:cNvPr id="27" name="角丸四角形 26"/>
          <p:cNvSpPr/>
          <p:nvPr/>
        </p:nvSpPr>
        <p:spPr>
          <a:xfrm>
            <a:off x="1821979" y="4422894"/>
            <a:ext cx="576064" cy="21602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100" dirty="0" smtClean="0"/>
              <a:t>27</a:t>
            </a:r>
            <a:r>
              <a:rPr lang="ja-JP" altLang="en-US" sz="1100" dirty="0" smtClean="0"/>
              <a:t>行目</a:t>
            </a:r>
            <a:endParaRPr kumimoji="1" lang="ja-JP" altLang="en-US" sz="1100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65107" y="2173972"/>
            <a:ext cx="213767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600" dirty="0" smtClean="0"/>
              <a:t>…</a:t>
            </a:r>
            <a:endParaRPr kumimoji="1" lang="ja-JP" altLang="en-US" sz="1600" dirty="0" smtClean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65107" y="4869160"/>
            <a:ext cx="213767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600" dirty="0" smtClean="0"/>
              <a:t>…</a:t>
            </a:r>
            <a:endParaRPr kumimoji="1" lang="ja-JP" altLang="en-US" sz="16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63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07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07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1100" dirty="0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>
          <a:defRPr kumimoji="1"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9</Words>
  <Application>Microsoft Office PowerPoint</Application>
  <PresentationFormat>画面に合わせる 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Arial</vt:lpstr>
      <vt:lpstr>Calibri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iwanaga</dc:creator>
  <cp:lastModifiedBy>Nobuyuki Iwanaga</cp:lastModifiedBy>
  <cp:revision>41</cp:revision>
  <dcterms:created xsi:type="dcterms:W3CDTF">2007-07-25T08:04:14Z</dcterms:created>
  <dcterms:modified xsi:type="dcterms:W3CDTF">2014-07-10T15:37:01Z</dcterms:modified>
</cp:coreProperties>
</file>