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5" r:id="rId2"/>
    <p:sldId id="268" r:id="rId3"/>
    <p:sldId id="289" r:id="rId4"/>
    <p:sldId id="282" r:id="rId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3303B35E-B422-44C0-BF5D-74B2A529D35A}">
          <p14:sldIdLst>
            <p14:sldId id="315"/>
          </p14:sldIdLst>
        </p14:section>
        <p14:section name="構造化" id="{3A9F3554-9AB3-47C8-8235-C996A8482665}">
          <p14:sldIdLst>
            <p14:sldId id="268"/>
            <p14:sldId id="289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91AF"/>
    <a:srgbClr val="0000C0"/>
    <a:srgbClr val="C0C0C0"/>
    <a:srgbClr val="C8C8C8"/>
    <a:srgbClr val="99FF99"/>
    <a:srgbClr val="99FFCC"/>
    <a:srgbClr val="CCFFCC"/>
    <a:srgbClr val="FF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9498" autoAdjust="0"/>
  </p:normalViewPr>
  <p:slideViewPr>
    <p:cSldViewPr>
      <p:cViewPr>
        <p:scale>
          <a:sx n="100" d="100"/>
          <a:sy n="100" d="100"/>
        </p:scale>
        <p:origin x="-105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D1E5-FBD6-4546-B00C-BF95ECF45ABD}" type="datetimeFigureOut">
              <a:rPr kumimoji="1" lang="ja-JP" altLang="en-US" smtClean="0"/>
              <a:t>2012/1/28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86C74-EA0D-48B1-A951-673B2293C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B4990-1FA3-4E42-B61A-E72485A310F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C1BEA-8A4F-4FBC-943D-5FFDA8A1D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5F407-3268-486E-B8E7-18739F37E45D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96134-DDAF-4511-9EA3-F540777A6C9C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FF713-6F62-45F0-AD68-C36C64CFBDCF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4F851-6D9F-4B0D-926D-219FB6189667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84B6-5269-40EB-B755-F8BB960EB32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43A2B-6ECD-46CE-A0AE-E38537B2E3F2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9152-6C88-45DF-953A-44E9E56DF0D8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58F1C-90F9-44B0-B3A0-07E6F2552FE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2A719-8695-469B-AC3A-703D4776B5F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89A670-35F3-461D-AF47-320D54170DD1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785918" y="1428736"/>
            <a:ext cx="858774" cy="28575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開始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28728" y="1857365"/>
            <a:ext cx="1571636" cy="285752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学籍番号を入力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428728" y="2357430"/>
            <a:ext cx="1571636" cy="285752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名前を入力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1428728" y="2857496"/>
            <a:ext cx="1571636" cy="285752"/>
          </a:xfrm>
          <a:prstGeom prst="flowChartInputOutpu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住所を入力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1428728" y="3860801"/>
            <a:ext cx="1571636" cy="425455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まだ入力する？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1428728" y="3357562"/>
            <a:ext cx="1571636" cy="358776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学生情報を名簿に追加</a:t>
            </a:r>
          </a:p>
        </p:txBody>
      </p:sp>
      <p:cxnSp>
        <p:nvCxnSpPr>
          <p:cNvPr id="15369" name="AutoShape 9"/>
          <p:cNvCxnSpPr>
            <a:cxnSpLocks noChangeShapeType="1"/>
            <a:stCxn id="15363" idx="2"/>
            <a:endCxn id="15364" idx="1"/>
          </p:cNvCxnSpPr>
          <p:nvPr/>
        </p:nvCxnSpPr>
        <p:spPr bwMode="auto">
          <a:xfrm rot="5400000">
            <a:off x="2143488" y="1785547"/>
            <a:ext cx="142877" cy="7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0" name="AutoShape 10"/>
          <p:cNvCxnSpPr>
            <a:cxnSpLocks noChangeShapeType="1"/>
            <a:stCxn id="15364" idx="4"/>
            <a:endCxn id="15365" idx="1"/>
          </p:cNvCxnSpPr>
          <p:nvPr/>
        </p:nvCxnSpPr>
        <p:spPr bwMode="auto">
          <a:xfrm rot="5400000">
            <a:off x="2107390" y="2250273"/>
            <a:ext cx="214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1" name="AutoShape 11"/>
          <p:cNvCxnSpPr>
            <a:cxnSpLocks noChangeShapeType="1"/>
            <a:stCxn id="15365" idx="4"/>
            <a:endCxn id="15366" idx="1"/>
          </p:cNvCxnSpPr>
          <p:nvPr/>
        </p:nvCxnSpPr>
        <p:spPr bwMode="auto">
          <a:xfrm rot="5400000">
            <a:off x="2107389" y="2750339"/>
            <a:ext cx="21431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2" name="AutoShape 12"/>
          <p:cNvCxnSpPr>
            <a:cxnSpLocks noChangeShapeType="1"/>
            <a:stCxn id="15366" idx="4"/>
            <a:endCxn id="15368" idx="0"/>
          </p:cNvCxnSpPr>
          <p:nvPr/>
        </p:nvCxnSpPr>
        <p:spPr bwMode="auto">
          <a:xfrm rot="5400000">
            <a:off x="2107389" y="3250405"/>
            <a:ext cx="21431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3" name="AutoShape 13"/>
          <p:cNvCxnSpPr>
            <a:cxnSpLocks noChangeShapeType="1"/>
            <a:stCxn id="15368" idx="2"/>
            <a:endCxn id="15367" idx="0"/>
          </p:cNvCxnSpPr>
          <p:nvPr/>
        </p:nvCxnSpPr>
        <p:spPr bwMode="auto">
          <a:xfrm rot="5400000">
            <a:off x="2142315" y="3788569"/>
            <a:ext cx="1444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4" name="AutoShape 14"/>
          <p:cNvCxnSpPr>
            <a:cxnSpLocks noChangeShapeType="1"/>
            <a:stCxn id="15367" idx="3"/>
            <a:endCxn id="15364" idx="5"/>
          </p:cNvCxnSpPr>
          <p:nvPr/>
        </p:nvCxnSpPr>
        <p:spPr bwMode="auto">
          <a:xfrm flipH="1" flipV="1">
            <a:off x="2843200" y="2000241"/>
            <a:ext cx="157164" cy="2073288"/>
          </a:xfrm>
          <a:prstGeom prst="bentConnector3">
            <a:avLst>
              <a:gd name="adj1" fmla="val -10302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1785918" y="4429132"/>
            <a:ext cx="857257" cy="285752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ja-JP" altLang="en-US" sz="1200" dirty="0"/>
              <a:t>終了</a:t>
            </a:r>
          </a:p>
        </p:txBody>
      </p:sp>
      <p:cxnSp>
        <p:nvCxnSpPr>
          <p:cNvPr id="15376" name="AutoShape 16"/>
          <p:cNvCxnSpPr>
            <a:cxnSpLocks noChangeShapeType="1"/>
            <a:stCxn id="15367" idx="2"/>
            <a:endCxn id="15375" idx="0"/>
          </p:cNvCxnSpPr>
          <p:nvPr/>
        </p:nvCxnSpPr>
        <p:spPr bwMode="auto">
          <a:xfrm rot="16200000" flipH="1">
            <a:off x="2143108" y="4357693"/>
            <a:ext cx="142876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4214810" y="2071678"/>
            <a:ext cx="2357454" cy="264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643042" y="2071678"/>
            <a:ext cx="2357454" cy="2643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43042" y="357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a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28794" y="357187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28794" y="41433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b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214546" y="4143380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43174" y="35718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28926" y="357187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928794" y="2500306"/>
            <a:ext cx="145103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a = 1;</a:t>
            </a:r>
          </a:p>
          <a:p>
            <a:r>
              <a:rPr lang="en-US" altLang="ja-JP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b = 3;</a:t>
            </a:r>
          </a:p>
          <a:p>
            <a:r>
              <a:rPr lang="en-US" altLang="ja-JP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 c = 5;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00562" y="2500306"/>
            <a:ext cx="15776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altLang="ja-JP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[] x = {</a:t>
            </a:r>
          </a:p>
          <a:p>
            <a:pPr>
              <a:tabLst>
                <a:tab pos="180975" algn="l"/>
              </a:tabLst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	 1, 3, 5</a:t>
            </a:r>
          </a:p>
          <a:p>
            <a:pPr>
              <a:tabLst>
                <a:tab pos="180975" algn="l"/>
              </a:tabLst>
            </a:pP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};</a:t>
            </a:r>
            <a:endParaRPr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29124" y="357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x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714876" y="357187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43504" y="357187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572132" y="357187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2786050" y="4143380"/>
            <a:ext cx="1143008" cy="428628"/>
          </a:xfrm>
          <a:prstGeom prst="wedgeRoundRectCallout">
            <a:avLst>
              <a:gd name="adj1" fmla="val -27945"/>
              <a:gd name="adj2" fmla="val -8194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ばらばら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4786314" y="4143380"/>
            <a:ext cx="1643074" cy="428628"/>
          </a:xfrm>
          <a:prstGeom prst="wedgeRoundRectCallout">
            <a:avLst>
              <a:gd name="adj1" fmla="val -38611"/>
              <a:gd name="adj2" fmla="val -841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連続した領域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43042" y="2071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個別の変数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4810" y="2059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142976" y="1153996"/>
            <a:ext cx="1500198" cy="11695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int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[,] rect =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{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	{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1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,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2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 },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	{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3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,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4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 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};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Ｐゴシック" pitchFamily="50" charset="-128"/>
                <a:cs typeface="Consolas" pitchFamily="49" charset="0"/>
              </a:rPr>
              <a:t> </a:t>
            </a: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4857752" y="1153996"/>
            <a:ext cx="2357454" cy="11695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int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[][] jug =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{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	new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[] {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1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 },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	new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[] {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2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,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3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,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4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 },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1950" algn="l"/>
              </a:tabLst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ＭＳ 明朝" pitchFamily="17" charset="-128"/>
                <a:cs typeface="Consolas" pitchFamily="49" charset="0"/>
              </a:rPr>
              <a:t>};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ＭＳ Ｐゴシック" pitchFamily="50" charset="-128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71604" y="285749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0232" y="285749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71604" y="321468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000232" y="321468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00628" y="2857496"/>
            <a:ext cx="42862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0628" y="3286124"/>
            <a:ext cx="42862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43570" y="2857496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643570" y="3286124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72198" y="3286124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500826" y="3286124"/>
            <a:ext cx="428628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214942" y="307181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5214942" y="350043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78</Words>
  <Application>Microsoft Office PowerPoint</Application>
  <PresentationFormat>画面に合わせる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Shirakawa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iwanaga</cp:lastModifiedBy>
  <cp:revision>194</cp:revision>
  <dcterms:created xsi:type="dcterms:W3CDTF">2002-08-05T12:08:03Z</dcterms:created>
  <dcterms:modified xsi:type="dcterms:W3CDTF">2012-01-28T13:31:26Z</dcterms:modified>
</cp:coreProperties>
</file>