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15" r:id="rId2"/>
    <p:sldId id="316" r:id="rId3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はじめに" id="{3303B35E-B422-44C0-BF5D-74B2A529D35A}">
          <p14:sldIdLst>
            <p14:sldId id="315"/>
          </p14:sldIdLst>
        </p14:section>
        <p14:section name="基礎" id="{2177B0C0-45F2-4DCE-83B7-5CBBEFA6D05B}">
          <p14:sldIdLst>
            <p14:sldId id="31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B91AF"/>
    <a:srgbClr val="0000C0"/>
    <a:srgbClr val="C0C0C0"/>
    <a:srgbClr val="C8C8C8"/>
    <a:srgbClr val="99FF99"/>
    <a:srgbClr val="99FFCC"/>
    <a:srgbClr val="CCFFCC"/>
    <a:srgbClr val="FFC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9498" autoAdjust="0"/>
  </p:normalViewPr>
  <p:slideViewPr>
    <p:cSldViewPr>
      <p:cViewPr>
        <p:scale>
          <a:sx n="100" d="100"/>
          <a:sy n="100" d="100"/>
        </p:scale>
        <p:origin x="-1056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9D1E5-FBD6-4546-B00C-BF95ECF45ABD}" type="datetimeFigureOut">
              <a:rPr kumimoji="1" lang="ja-JP" altLang="en-US" smtClean="0"/>
              <a:t>2012/1/29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86C74-EA0D-48B1-A951-673B2293C9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85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B4990-1FA3-4E42-B61A-E72485A310FF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4C1BEA-8A4F-4FBC-943D-5FFDA8A1DE06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A5F407-3268-486E-B8E7-18739F37E45D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96134-DDAF-4511-9EA3-F540777A6C9C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1FF713-6F62-45F0-AD68-C36C64CFBDCF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4F851-6D9F-4B0D-926D-219FB6189667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184B6-5269-40EB-B755-F8BB960EB32A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43A2B-6ECD-46CE-A0AE-E38537B2E3F2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E99152-6C88-45DF-953A-44E9E56DF0D8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58F1C-90F9-44B0-B3A0-07E6F2552FE1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B2A719-8695-469B-AC3A-703D4776B5F4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B89A670-35F3-461D-AF47-320D54170DD1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20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9525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91" y="1988840"/>
            <a:ext cx="17907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56992"/>
            <a:ext cx="16097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下矢印 3"/>
          <p:cNvSpPr/>
          <p:nvPr/>
        </p:nvSpPr>
        <p:spPr>
          <a:xfrm>
            <a:off x="1323120" y="1716435"/>
            <a:ext cx="216024" cy="200397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下矢印 7"/>
          <p:cNvSpPr/>
          <p:nvPr/>
        </p:nvSpPr>
        <p:spPr>
          <a:xfrm>
            <a:off x="1323120" y="3122315"/>
            <a:ext cx="216024" cy="200397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169290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kumimoji="1" sz="1000" dirty="0" smtClean="0">
            <a:latin typeface="Meiryo UI" pitchFamily="50" charset="-128"/>
            <a:ea typeface="Meiryo UI" pitchFamily="50" charset="-128"/>
            <a:cs typeface="Meiryo UI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4327</TotalTime>
  <Words>0</Words>
  <Application>Microsoft Office PowerPoint</Application>
  <PresentationFormat>画面に合わせる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標準デザイン</vt:lpstr>
      <vt:lpstr>PowerPoint プレゼンテーション</vt:lpstr>
      <vt:lpstr>PowerPoint プレゼンテーション</vt:lpstr>
    </vt:vector>
  </TitlesOfParts>
  <Company>Shirakawa Lab.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iwanaga</dc:creator>
  <cp:lastModifiedBy>iwanaga</cp:lastModifiedBy>
  <cp:revision>195</cp:revision>
  <dcterms:created xsi:type="dcterms:W3CDTF">2002-08-05T12:08:03Z</dcterms:created>
  <dcterms:modified xsi:type="dcterms:W3CDTF">2012-01-29T00:17:01Z</dcterms:modified>
</cp:coreProperties>
</file>