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5" r:id="rId2"/>
    <p:sldId id="260" r:id="rId3"/>
    <p:sldId id="261" r:id="rId4"/>
    <p:sldId id="280" r:id="rId5"/>
    <p:sldId id="294" r:id="rId6"/>
    <p:sldId id="308" r:id="rId7"/>
    <p:sldId id="309" r:id="rId8"/>
    <p:sldId id="310" r:id="rId9"/>
    <p:sldId id="311" r:id="rId10"/>
    <p:sldId id="295" r:id="rId11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はじめに" id="{3303B35E-B422-44C0-BF5D-74B2A529D35A}">
          <p14:sldIdLst>
            <p14:sldId id="315"/>
          </p14:sldIdLst>
        </p14:section>
        <p14:section name="非同期処理" id="{5FF7C1E9-AB8E-4B1E-BCB6-9E2F94C9428A}">
          <p14:sldIdLst>
            <p14:sldId id="260"/>
            <p14:sldId id="261"/>
            <p14:sldId id="280"/>
          </p14:sldIdLst>
        </p14:section>
        <p14:section name="async" id="{EB940E77-6289-4631-9DF5-4574FED83A3B}">
          <p14:sldIdLst>
            <p14:sldId id="294"/>
            <p14:sldId id="308"/>
            <p14:sldId id="309"/>
            <p14:sldId id="310"/>
            <p14:sldId id="311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91AF"/>
    <a:srgbClr val="0000C0"/>
    <a:srgbClr val="C0C0C0"/>
    <a:srgbClr val="C8C8C8"/>
    <a:srgbClr val="99FF99"/>
    <a:srgbClr val="99FFCC"/>
    <a:srgbClr val="CCFFCC"/>
    <a:srgbClr val="FF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9498" autoAdjust="0"/>
  </p:normalViewPr>
  <p:slideViewPr>
    <p:cSldViewPr>
      <p:cViewPr>
        <p:scale>
          <a:sx n="100" d="100"/>
          <a:sy n="100" d="100"/>
        </p:scale>
        <p:origin x="-105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9D1E5-FBD6-4546-B00C-BF95ECF45ABD}" type="datetimeFigureOut">
              <a:rPr kumimoji="1" lang="ja-JP" altLang="en-US" smtClean="0"/>
              <a:t>2012/1/28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86C74-EA0D-48B1-A951-673B2293C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8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B4990-1FA3-4E42-B61A-E72485A310FF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C1BEA-8A4F-4FBC-943D-5FFDA8A1DE06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5F407-3268-486E-B8E7-18739F37E45D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96134-DDAF-4511-9EA3-F540777A6C9C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FF713-6F62-45F0-AD68-C36C64CFBDCF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4F851-6D9F-4B0D-926D-219FB6189667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184B6-5269-40EB-B755-F8BB960EB32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43A2B-6ECD-46CE-A0AE-E38537B2E3F2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99152-6C88-45DF-953A-44E9E56DF0D8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58F1C-90F9-44B0-B3A0-07E6F2552FE1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2A719-8695-469B-AC3A-703D4776B5F4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89A670-35F3-461D-AF47-320D54170DD1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200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AutoShape 13"/>
          <p:cNvSpPr>
            <a:spLocks noChangeArrowheads="1"/>
          </p:cNvSpPr>
          <p:nvPr/>
        </p:nvSpPr>
        <p:spPr bwMode="auto">
          <a:xfrm rot="5400000">
            <a:off x="2713035" y="1989139"/>
            <a:ext cx="1077913" cy="863600"/>
          </a:xfrm>
          <a:prstGeom prst="bracePair">
            <a:avLst>
              <a:gd name="adj" fmla="val 833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1693862" y="1376364"/>
            <a:ext cx="287338" cy="2087563"/>
          </a:xfrm>
          <a:prstGeom prst="downArrow">
            <a:avLst>
              <a:gd name="adj1" fmla="val 50000"/>
              <a:gd name="adj2" fmla="val 18163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dirty="0"/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2676523" y="2024064"/>
            <a:ext cx="287338" cy="792163"/>
          </a:xfrm>
          <a:prstGeom prst="downArrow">
            <a:avLst>
              <a:gd name="adj1" fmla="val 50000"/>
              <a:gd name="adj2" fmla="val 6892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dirty="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3109911" y="2024064"/>
            <a:ext cx="287338" cy="792163"/>
          </a:xfrm>
          <a:prstGeom prst="downArrow">
            <a:avLst>
              <a:gd name="adj1" fmla="val 50000"/>
              <a:gd name="adj2" fmla="val 6892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dirty="0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3541711" y="2024064"/>
            <a:ext cx="287338" cy="792163"/>
          </a:xfrm>
          <a:prstGeom prst="downArrow">
            <a:avLst>
              <a:gd name="adj1" fmla="val 50000"/>
              <a:gd name="adj2" fmla="val 6892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dirty="0"/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3109911" y="1376364"/>
            <a:ext cx="287338" cy="504825"/>
          </a:xfrm>
          <a:prstGeom prst="downArrow">
            <a:avLst>
              <a:gd name="adj1" fmla="val 50000"/>
              <a:gd name="adj2" fmla="val 4392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dirty="0"/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3109911" y="2960689"/>
            <a:ext cx="287338" cy="503238"/>
          </a:xfrm>
          <a:prstGeom prst="downArrow">
            <a:avLst>
              <a:gd name="adj1" fmla="val 50000"/>
              <a:gd name="adj2" fmla="val 4378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dirty="0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214414" y="1142984"/>
            <a:ext cx="124745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1200" dirty="0"/>
              <a:t>シングルスレッド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2714612" y="1151737"/>
            <a:ext cx="111120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1200" dirty="0"/>
              <a:t>マルチスレッド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785785" y="1142984"/>
            <a:ext cx="3214711" cy="364333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sz="1200" dirty="0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790621" y="1151737"/>
            <a:ext cx="78098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1200" dirty="0"/>
              <a:t>スレッド</a:t>
            </a:r>
            <a:r>
              <a:rPr lang="en-US" altLang="ja-JP" sz="1200" dirty="0"/>
              <a:t>A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2362257" y="1151737"/>
            <a:ext cx="78098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1200" dirty="0"/>
              <a:t>スレッド</a:t>
            </a:r>
            <a:r>
              <a:rPr lang="en-US" altLang="ja-JP" sz="1200" dirty="0"/>
              <a:t>B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189059" y="1724015"/>
            <a:ext cx="1266825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num </a:t>
            </a:r>
            <a:r>
              <a:rPr lang="ja-JP" altLang="en-US" sz="1200" dirty="0"/>
              <a:t>を読み出す</a:t>
            </a:r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 flipH="1">
            <a:off x="1230338" y="2000240"/>
            <a:ext cx="10795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ja-JP" altLang="en-US" sz="1200" dirty="0"/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2733670" y="1866891"/>
            <a:ext cx="1266825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num </a:t>
            </a:r>
            <a:r>
              <a:rPr lang="ja-JP" altLang="en-US" sz="1200" dirty="0"/>
              <a:t>を読み出す</a:t>
            </a:r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 flipH="1">
            <a:off x="2786051" y="2143116"/>
            <a:ext cx="10795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ja-JP" altLang="en-US" sz="1200" dirty="0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3184521" y="2143116"/>
            <a:ext cx="7985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(tmp = 0)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1189059" y="2366957"/>
            <a:ext cx="917575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num </a:t>
            </a:r>
            <a:r>
              <a:rPr lang="ja-JP" altLang="en-US" sz="1200" dirty="0"/>
              <a:t>を＋１</a:t>
            </a:r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 flipH="1">
            <a:off x="1230338" y="2643182"/>
            <a:ext cx="10795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ja-JP" altLang="en-US" sz="1200" dirty="0"/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733670" y="2509833"/>
            <a:ext cx="917575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num </a:t>
            </a:r>
            <a:r>
              <a:rPr lang="ja-JP" altLang="en-US" sz="1200" dirty="0"/>
              <a:t>を＋１</a:t>
            </a:r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 flipH="1">
            <a:off x="2786051" y="2786058"/>
            <a:ext cx="10795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ja-JP" altLang="en-US" sz="1200" dirty="0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1189059" y="3009899"/>
            <a:ext cx="1246188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num </a:t>
            </a:r>
            <a:r>
              <a:rPr lang="ja-JP" altLang="en-US" sz="1200" dirty="0"/>
              <a:t>を書き込む</a:t>
            </a:r>
          </a:p>
        </p:txBody>
      </p:sp>
      <p:sp>
        <p:nvSpPr>
          <p:cNvPr id="6180" name="Line 36"/>
          <p:cNvSpPr>
            <a:spLocks noChangeShapeType="1"/>
          </p:cNvSpPr>
          <p:nvPr/>
        </p:nvSpPr>
        <p:spPr bwMode="auto">
          <a:xfrm flipH="1">
            <a:off x="1230338" y="3286124"/>
            <a:ext cx="10795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ja-JP" altLang="en-US" sz="1200" dirty="0"/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2733669" y="3152775"/>
            <a:ext cx="1246188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num </a:t>
            </a:r>
            <a:r>
              <a:rPr lang="ja-JP" altLang="en-US" sz="1200" dirty="0"/>
              <a:t>を書き込む</a:t>
            </a:r>
          </a:p>
        </p:txBody>
      </p:sp>
      <p:sp>
        <p:nvSpPr>
          <p:cNvPr id="6183" name="Line 39"/>
          <p:cNvSpPr>
            <a:spLocks noChangeShapeType="1"/>
          </p:cNvSpPr>
          <p:nvPr/>
        </p:nvSpPr>
        <p:spPr bwMode="auto">
          <a:xfrm flipH="1">
            <a:off x="2786050" y="3429000"/>
            <a:ext cx="1079501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ja-JP" altLang="en-US" sz="1200" dirty="0"/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1616098" y="2000240"/>
            <a:ext cx="7985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(tmp = 0)</a:t>
            </a:r>
          </a:p>
        </p:txBody>
      </p:sp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3160708" y="2797172"/>
            <a:ext cx="7985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(tmp = 1)</a:t>
            </a:r>
          </a:p>
        </p:txBody>
      </p:sp>
      <p:sp>
        <p:nvSpPr>
          <p:cNvPr id="6186" name="Text Box 42"/>
          <p:cNvSpPr txBox="1">
            <a:spLocks noChangeArrowheads="1"/>
          </p:cNvSpPr>
          <p:nvPr/>
        </p:nvSpPr>
        <p:spPr bwMode="auto">
          <a:xfrm>
            <a:off x="1592286" y="2643182"/>
            <a:ext cx="7985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(tmp = 1)</a:t>
            </a:r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3160708" y="3440114"/>
            <a:ext cx="8397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(num = 1)</a:t>
            </a:r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1592286" y="3286124"/>
            <a:ext cx="8397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(num = 1)</a:t>
            </a:r>
          </a:p>
        </p:txBody>
      </p:sp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1592286" y="1368412"/>
            <a:ext cx="8397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(num = 0)</a:t>
            </a:r>
          </a:p>
        </p:txBody>
      </p:sp>
      <p:sp>
        <p:nvSpPr>
          <p:cNvPr id="91" name="AutoShape 56"/>
          <p:cNvSpPr>
            <a:spLocks noChangeArrowheads="1"/>
          </p:cNvSpPr>
          <p:nvPr/>
        </p:nvSpPr>
        <p:spPr bwMode="auto">
          <a:xfrm>
            <a:off x="2570150" y="1400187"/>
            <a:ext cx="287338" cy="3314698"/>
          </a:xfrm>
          <a:prstGeom prst="downArrow">
            <a:avLst>
              <a:gd name="adj1" fmla="val 50278"/>
              <a:gd name="adj2" fmla="val 12820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sz="1200" dirty="0"/>
          </a:p>
        </p:txBody>
      </p:sp>
      <p:sp>
        <p:nvSpPr>
          <p:cNvPr id="92" name="AutoShape 56"/>
          <p:cNvSpPr>
            <a:spLocks noChangeArrowheads="1"/>
          </p:cNvSpPr>
          <p:nvPr/>
        </p:nvSpPr>
        <p:spPr bwMode="auto">
          <a:xfrm>
            <a:off x="1000100" y="1400187"/>
            <a:ext cx="287338" cy="3314698"/>
          </a:xfrm>
          <a:prstGeom prst="downArrow">
            <a:avLst>
              <a:gd name="adj1" fmla="val 50278"/>
              <a:gd name="adj2" fmla="val 12820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2" name="Text Box 48"/>
          <p:cNvSpPr txBox="1">
            <a:spLocks noChangeArrowheads="1"/>
          </p:cNvSpPr>
          <p:nvPr/>
        </p:nvSpPr>
        <p:spPr bwMode="auto">
          <a:xfrm>
            <a:off x="790621" y="1151737"/>
            <a:ext cx="78098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1200" dirty="0"/>
              <a:t>スレッド</a:t>
            </a:r>
            <a:r>
              <a:rPr lang="en-US" altLang="ja-JP" sz="1200" dirty="0"/>
              <a:t>A</a:t>
            </a:r>
          </a:p>
        </p:txBody>
      </p:sp>
      <p:sp>
        <p:nvSpPr>
          <p:cNvPr id="6193" name="Text Box 49"/>
          <p:cNvSpPr txBox="1">
            <a:spLocks noChangeArrowheads="1"/>
          </p:cNvSpPr>
          <p:nvPr/>
        </p:nvSpPr>
        <p:spPr bwMode="auto">
          <a:xfrm>
            <a:off x="2357422" y="1151737"/>
            <a:ext cx="78098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1200" dirty="0"/>
              <a:t>スレッド</a:t>
            </a:r>
            <a:r>
              <a:rPr lang="en-US" altLang="ja-JP" sz="1200" dirty="0"/>
              <a:t>B</a:t>
            </a:r>
          </a:p>
        </p:txBody>
      </p:sp>
      <p:sp>
        <p:nvSpPr>
          <p:cNvPr id="6195" name="Text Box 51"/>
          <p:cNvSpPr txBox="1">
            <a:spLocks noChangeArrowheads="1"/>
          </p:cNvSpPr>
          <p:nvPr/>
        </p:nvSpPr>
        <p:spPr bwMode="auto">
          <a:xfrm>
            <a:off x="1211245" y="1652577"/>
            <a:ext cx="1266825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num </a:t>
            </a:r>
            <a:r>
              <a:rPr lang="ja-JP" altLang="en-US" sz="1200" dirty="0"/>
              <a:t>を読み出す</a:t>
            </a:r>
          </a:p>
        </p:txBody>
      </p:sp>
      <p:sp>
        <p:nvSpPr>
          <p:cNvPr id="6196" name="Line 52"/>
          <p:cNvSpPr>
            <a:spLocks noChangeShapeType="1"/>
          </p:cNvSpPr>
          <p:nvPr/>
        </p:nvSpPr>
        <p:spPr bwMode="auto">
          <a:xfrm flipH="1">
            <a:off x="1214414" y="1928802"/>
            <a:ext cx="10795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ja-JP" altLang="en-US" sz="1200" dirty="0"/>
          </a:p>
        </p:txBody>
      </p:sp>
      <p:sp>
        <p:nvSpPr>
          <p:cNvPr id="6198" name="Text Box 54"/>
          <p:cNvSpPr txBox="1">
            <a:spLocks noChangeArrowheads="1"/>
          </p:cNvSpPr>
          <p:nvPr/>
        </p:nvSpPr>
        <p:spPr bwMode="auto">
          <a:xfrm>
            <a:off x="2728836" y="2867023"/>
            <a:ext cx="1266825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num </a:t>
            </a:r>
            <a:r>
              <a:rPr lang="ja-JP" altLang="en-US" sz="1200" dirty="0"/>
              <a:t>を読み出す</a:t>
            </a:r>
          </a:p>
        </p:txBody>
      </p:sp>
      <p:sp>
        <p:nvSpPr>
          <p:cNvPr id="6199" name="Line 55"/>
          <p:cNvSpPr>
            <a:spLocks noChangeShapeType="1"/>
          </p:cNvSpPr>
          <p:nvPr/>
        </p:nvSpPr>
        <p:spPr bwMode="auto">
          <a:xfrm flipH="1">
            <a:off x="2781215" y="3143248"/>
            <a:ext cx="10795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ja-JP" altLang="en-US" sz="1200" dirty="0"/>
          </a:p>
        </p:txBody>
      </p:sp>
      <p:sp>
        <p:nvSpPr>
          <p:cNvPr id="6200" name="AutoShape 56"/>
          <p:cNvSpPr>
            <a:spLocks noChangeArrowheads="1"/>
          </p:cNvSpPr>
          <p:nvPr/>
        </p:nvSpPr>
        <p:spPr bwMode="auto">
          <a:xfrm>
            <a:off x="2570150" y="1400187"/>
            <a:ext cx="287338" cy="3314698"/>
          </a:xfrm>
          <a:prstGeom prst="downArrow">
            <a:avLst>
              <a:gd name="adj1" fmla="val 50278"/>
              <a:gd name="adj2" fmla="val 12820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sz="1200" dirty="0"/>
          </a:p>
        </p:txBody>
      </p:sp>
      <p:sp>
        <p:nvSpPr>
          <p:cNvPr id="6201" name="Text Box 57"/>
          <p:cNvSpPr txBox="1">
            <a:spLocks noChangeArrowheads="1"/>
          </p:cNvSpPr>
          <p:nvPr/>
        </p:nvSpPr>
        <p:spPr bwMode="auto">
          <a:xfrm>
            <a:off x="3179686" y="3143248"/>
            <a:ext cx="7985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(tmp = 1)</a:t>
            </a:r>
          </a:p>
        </p:txBody>
      </p:sp>
      <p:sp>
        <p:nvSpPr>
          <p:cNvPr id="6203" name="Text Box 59"/>
          <p:cNvSpPr txBox="1">
            <a:spLocks noChangeArrowheads="1"/>
          </p:cNvSpPr>
          <p:nvPr/>
        </p:nvSpPr>
        <p:spPr bwMode="auto">
          <a:xfrm>
            <a:off x="1211245" y="2143116"/>
            <a:ext cx="917575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num </a:t>
            </a:r>
            <a:r>
              <a:rPr lang="ja-JP" altLang="en-US" sz="1200" dirty="0"/>
              <a:t>を＋１</a:t>
            </a:r>
          </a:p>
        </p:txBody>
      </p:sp>
      <p:sp>
        <p:nvSpPr>
          <p:cNvPr id="6204" name="Line 60"/>
          <p:cNvSpPr>
            <a:spLocks noChangeShapeType="1"/>
          </p:cNvSpPr>
          <p:nvPr/>
        </p:nvSpPr>
        <p:spPr bwMode="auto">
          <a:xfrm flipH="1">
            <a:off x="1214414" y="2419341"/>
            <a:ext cx="10795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ja-JP" altLang="en-US" sz="1200" dirty="0"/>
          </a:p>
        </p:txBody>
      </p:sp>
      <p:sp>
        <p:nvSpPr>
          <p:cNvPr id="6206" name="Text Box 62"/>
          <p:cNvSpPr txBox="1">
            <a:spLocks noChangeArrowheads="1"/>
          </p:cNvSpPr>
          <p:nvPr/>
        </p:nvSpPr>
        <p:spPr bwMode="auto">
          <a:xfrm>
            <a:off x="2728836" y="3367089"/>
            <a:ext cx="917575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num </a:t>
            </a:r>
            <a:r>
              <a:rPr lang="ja-JP" altLang="en-US" sz="1200" dirty="0"/>
              <a:t>を＋１</a:t>
            </a:r>
          </a:p>
        </p:txBody>
      </p:sp>
      <p:sp>
        <p:nvSpPr>
          <p:cNvPr id="6207" name="Line 63"/>
          <p:cNvSpPr>
            <a:spLocks noChangeShapeType="1"/>
          </p:cNvSpPr>
          <p:nvPr/>
        </p:nvSpPr>
        <p:spPr bwMode="auto">
          <a:xfrm flipH="1">
            <a:off x="2781215" y="3643314"/>
            <a:ext cx="10795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ja-JP" altLang="en-US" sz="1200" dirty="0"/>
          </a:p>
        </p:txBody>
      </p:sp>
      <p:sp>
        <p:nvSpPr>
          <p:cNvPr id="6209" name="Text Box 65"/>
          <p:cNvSpPr txBox="1">
            <a:spLocks noChangeArrowheads="1"/>
          </p:cNvSpPr>
          <p:nvPr/>
        </p:nvSpPr>
        <p:spPr bwMode="auto">
          <a:xfrm>
            <a:off x="1211245" y="2643182"/>
            <a:ext cx="1246188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num </a:t>
            </a:r>
            <a:r>
              <a:rPr lang="ja-JP" altLang="en-US" sz="1200" dirty="0"/>
              <a:t>を書き込む</a:t>
            </a:r>
          </a:p>
        </p:txBody>
      </p:sp>
      <p:sp>
        <p:nvSpPr>
          <p:cNvPr id="6210" name="Line 66"/>
          <p:cNvSpPr>
            <a:spLocks noChangeShapeType="1"/>
          </p:cNvSpPr>
          <p:nvPr/>
        </p:nvSpPr>
        <p:spPr bwMode="auto">
          <a:xfrm flipH="1">
            <a:off x="1214414" y="2919407"/>
            <a:ext cx="10795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ja-JP" altLang="en-US" sz="1200" dirty="0"/>
          </a:p>
        </p:txBody>
      </p:sp>
      <p:sp>
        <p:nvSpPr>
          <p:cNvPr id="6212" name="Text Box 68"/>
          <p:cNvSpPr txBox="1">
            <a:spLocks noChangeArrowheads="1"/>
          </p:cNvSpPr>
          <p:nvPr/>
        </p:nvSpPr>
        <p:spPr bwMode="auto">
          <a:xfrm>
            <a:off x="2728836" y="3867155"/>
            <a:ext cx="1246188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num </a:t>
            </a:r>
            <a:r>
              <a:rPr lang="ja-JP" altLang="en-US" sz="1200" dirty="0"/>
              <a:t>を書き込む</a:t>
            </a:r>
          </a:p>
        </p:txBody>
      </p:sp>
      <p:sp>
        <p:nvSpPr>
          <p:cNvPr id="6213" name="Line 69"/>
          <p:cNvSpPr>
            <a:spLocks noChangeShapeType="1"/>
          </p:cNvSpPr>
          <p:nvPr/>
        </p:nvSpPr>
        <p:spPr bwMode="auto">
          <a:xfrm flipH="1">
            <a:off x="2781215" y="4143380"/>
            <a:ext cx="1079501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ja-JP" altLang="en-US" sz="1200" dirty="0"/>
          </a:p>
        </p:txBody>
      </p:sp>
      <p:sp>
        <p:nvSpPr>
          <p:cNvPr id="6214" name="Text Box 70"/>
          <p:cNvSpPr txBox="1">
            <a:spLocks noChangeArrowheads="1"/>
          </p:cNvSpPr>
          <p:nvPr/>
        </p:nvSpPr>
        <p:spPr bwMode="auto">
          <a:xfrm>
            <a:off x="1638283" y="1928802"/>
            <a:ext cx="7985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(tmp = 0)</a:t>
            </a:r>
          </a:p>
        </p:txBody>
      </p:sp>
      <p:sp>
        <p:nvSpPr>
          <p:cNvPr id="6215" name="Text Box 71"/>
          <p:cNvSpPr txBox="1">
            <a:spLocks noChangeArrowheads="1"/>
          </p:cNvSpPr>
          <p:nvPr/>
        </p:nvSpPr>
        <p:spPr bwMode="auto">
          <a:xfrm>
            <a:off x="3155873" y="3643314"/>
            <a:ext cx="7985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(tmp = 2)</a:t>
            </a:r>
          </a:p>
        </p:txBody>
      </p:sp>
      <p:sp>
        <p:nvSpPr>
          <p:cNvPr id="6216" name="Text Box 72"/>
          <p:cNvSpPr txBox="1">
            <a:spLocks noChangeArrowheads="1"/>
          </p:cNvSpPr>
          <p:nvPr/>
        </p:nvSpPr>
        <p:spPr bwMode="auto">
          <a:xfrm>
            <a:off x="1614471" y="2419341"/>
            <a:ext cx="7985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(tmp = 1)</a:t>
            </a:r>
          </a:p>
        </p:txBody>
      </p:sp>
      <p:sp>
        <p:nvSpPr>
          <p:cNvPr id="6217" name="Text Box 73"/>
          <p:cNvSpPr txBox="1">
            <a:spLocks noChangeArrowheads="1"/>
          </p:cNvSpPr>
          <p:nvPr/>
        </p:nvSpPr>
        <p:spPr bwMode="auto">
          <a:xfrm>
            <a:off x="3155873" y="4143380"/>
            <a:ext cx="8397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(num = 2)</a:t>
            </a:r>
          </a:p>
        </p:txBody>
      </p:sp>
      <p:sp>
        <p:nvSpPr>
          <p:cNvPr id="6218" name="Text Box 74"/>
          <p:cNvSpPr txBox="1">
            <a:spLocks noChangeArrowheads="1"/>
          </p:cNvSpPr>
          <p:nvPr/>
        </p:nvSpPr>
        <p:spPr bwMode="auto">
          <a:xfrm>
            <a:off x="1614471" y="2919407"/>
            <a:ext cx="8397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(num = 1)</a:t>
            </a:r>
          </a:p>
        </p:txBody>
      </p:sp>
      <p:sp>
        <p:nvSpPr>
          <p:cNvPr id="6219" name="Text Box 75"/>
          <p:cNvSpPr txBox="1">
            <a:spLocks noChangeArrowheads="1"/>
          </p:cNvSpPr>
          <p:nvPr/>
        </p:nvSpPr>
        <p:spPr bwMode="auto">
          <a:xfrm>
            <a:off x="1614471" y="1368412"/>
            <a:ext cx="8397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 dirty="0"/>
              <a:t>(num = 0)</a:t>
            </a:r>
          </a:p>
        </p:txBody>
      </p:sp>
      <p:sp>
        <p:nvSpPr>
          <p:cNvPr id="90" name="AutoShape 56"/>
          <p:cNvSpPr>
            <a:spLocks noChangeArrowheads="1"/>
          </p:cNvSpPr>
          <p:nvPr/>
        </p:nvSpPr>
        <p:spPr bwMode="auto">
          <a:xfrm>
            <a:off x="1000100" y="1400187"/>
            <a:ext cx="287338" cy="3314698"/>
          </a:xfrm>
          <a:prstGeom prst="downArrow">
            <a:avLst>
              <a:gd name="adj1" fmla="val 50278"/>
              <a:gd name="adj2" fmla="val 12820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ja-JP" altLang="en-US" sz="1200" dirty="0"/>
          </a:p>
        </p:txBody>
      </p:sp>
      <p:sp>
        <p:nvSpPr>
          <p:cNvPr id="96" name="Rectangle 3"/>
          <p:cNvSpPr>
            <a:spLocks noChangeArrowheads="1"/>
          </p:cNvSpPr>
          <p:nvPr/>
        </p:nvSpPr>
        <p:spPr bwMode="auto">
          <a:xfrm>
            <a:off x="785786" y="1142984"/>
            <a:ext cx="3214711" cy="364333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吹き出し 30"/>
          <p:cNvSpPr/>
          <p:nvPr/>
        </p:nvSpPr>
        <p:spPr>
          <a:xfrm>
            <a:off x="4320480" y="3283281"/>
            <a:ext cx="3312368" cy="358589"/>
          </a:xfrm>
          <a:prstGeom prst="wedgeRoundRectCallout">
            <a:avLst>
              <a:gd name="adj1" fmla="val -71452"/>
              <a:gd name="adj2" fmla="val 29625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88432" y="2780928"/>
            <a:ext cx="374441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client = 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WebClient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b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client</a:t>
            </a:r>
            <a:b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.DownloadStringTaskAsync(url)</a:t>
            </a:r>
            <a:b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.ContinueWith(t =&gt;</a:t>
            </a:r>
            <a:b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{</a:t>
            </a:r>
            <a:b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    textbox.Text = t.Result;</a:t>
            </a:r>
            <a:b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});</a:t>
            </a:r>
            <a:endParaRPr kumimoji="1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43608" y="3573016"/>
            <a:ext cx="1296144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UI</a:t>
            </a:r>
            <a:r>
              <a:rPr lang="ja-JP" altLang="en-US" sz="1600" dirty="0" smtClean="0"/>
              <a:t>スレッド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>
          <a:xfrm>
            <a:off x="2789035" y="3573016"/>
            <a:ext cx="1296144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別スレッド</a:t>
            </a:r>
            <a:endParaRPr kumimoji="1" lang="ja-JP" altLang="en-US" sz="1600" dirty="0"/>
          </a:p>
        </p:txBody>
      </p:sp>
      <p:cxnSp>
        <p:nvCxnSpPr>
          <p:cNvPr id="5" name="直線コネクタ 4"/>
          <p:cNvCxnSpPr>
            <a:stCxn id="3" idx="2"/>
          </p:cNvCxnSpPr>
          <p:nvPr/>
        </p:nvCxnSpPr>
        <p:spPr>
          <a:xfrm>
            <a:off x="1691680" y="3933056"/>
            <a:ext cx="22820" cy="15819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2"/>
          </p:cNvCxnSpPr>
          <p:nvPr/>
        </p:nvCxnSpPr>
        <p:spPr>
          <a:xfrm>
            <a:off x="3437107" y="3933056"/>
            <a:ext cx="0" cy="15841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1619672" y="4026550"/>
            <a:ext cx="14401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365099" y="4365104"/>
            <a:ext cx="144016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1763688" y="4365104"/>
            <a:ext cx="16014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760045" y="4026550"/>
            <a:ext cx="1677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ダウンロード</a:t>
            </a:r>
            <a:r>
              <a:rPr lang="ja-JP" alt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開始</a:t>
            </a:r>
            <a:endParaRPr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1763688" y="5085184"/>
            <a:ext cx="1601413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右中かっこ 12"/>
          <p:cNvSpPr/>
          <p:nvPr/>
        </p:nvSpPr>
        <p:spPr>
          <a:xfrm>
            <a:off x="3509115" y="4365104"/>
            <a:ext cx="288032" cy="720080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779912" y="4581128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完了待ち</a:t>
            </a:r>
            <a:endParaRPr kumimoji="1" lang="ja-JP" altLang="en-US" sz="1600" dirty="0"/>
          </a:p>
        </p:txBody>
      </p:sp>
      <p:sp>
        <p:nvSpPr>
          <p:cNvPr id="15" name="正方形/長方形 14"/>
          <p:cNvSpPr/>
          <p:nvPr/>
        </p:nvSpPr>
        <p:spPr>
          <a:xfrm>
            <a:off x="1691680" y="517867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latin typeface="Consolas" pitchFamily="49" charset="0"/>
                <a:cs typeface="Consolas" pitchFamily="49" charset="0"/>
              </a:rPr>
              <a:t>表示</a:t>
            </a:r>
            <a:endParaRPr lang="ja-JP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619672" y="5085184"/>
            <a:ext cx="144016" cy="2697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056739" y="47251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完了通知</a:t>
            </a:r>
            <a:endParaRPr kumimoji="1" lang="ja-JP" altLang="en-US" sz="1600" dirty="0"/>
          </a:p>
        </p:txBody>
      </p:sp>
      <p:sp>
        <p:nvSpPr>
          <p:cNvPr id="32" name="四角形吹き出し 31"/>
          <p:cNvSpPr/>
          <p:nvPr/>
        </p:nvSpPr>
        <p:spPr>
          <a:xfrm>
            <a:off x="4166406" y="4941168"/>
            <a:ext cx="2925874" cy="612648"/>
          </a:xfrm>
          <a:prstGeom prst="wedgeRectCallout">
            <a:avLst>
              <a:gd name="adj1" fmla="val -63294"/>
              <a:gd name="adj2" fmla="val -4788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UI</a:t>
            </a:r>
            <a:r>
              <a:rPr lang="ja-JP" altLang="en-US" sz="1600" dirty="0" smtClean="0"/>
              <a:t>スレッドを止めないための「</a:t>
            </a:r>
            <a:r>
              <a:rPr kumimoji="1" lang="ja-JP" altLang="en-US" sz="1600" dirty="0" smtClean="0"/>
              <a:t>タスク」</a:t>
            </a:r>
            <a:endParaRPr kumimoji="1" lang="ja-JP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吹き出し 11"/>
          <p:cNvSpPr/>
          <p:nvPr/>
        </p:nvSpPr>
        <p:spPr>
          <a:xfrm>
            <a:off x="2123728" y="1916832"/>
            <a:ext cx="2448272" cy="358589"/>
          </a:xfrm>
          <a:prstGeom prst="wedgeRoundRectCallout">
            <a:avLst>
              <a:gd name="adj1" fmla="val 34082"/>
              <a:gd name="adj2" fmla="val 21125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91680" y="1412776"/>
            <a:ext cx="331236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Parallel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.For(0, N, i =&gt;</a:t>
            </a:r>
            <a:b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1" 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並列にこなしたい処理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(i);</a:t>
            </a:r>
            <a:b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});</a:t>
            </a:r>
            <a:endParaRPr kumimoji="1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5238074" y="1985938"/>
            <a:ext cx="288032" cy="32403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右中かっこ 3"/>
          <p:cNvSpPr/>
          <p:nvPr/>
        </p:nvSpPr>
        <p:spPr>
          <a:xfrm rot="16200000">
            <a:off x="5148064" y="1520788"/>
            <a:ext cx="468052" cy="219624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4139952" y="2924944"/>
            <a:ext cx="288032" cy="32403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>
            <a:off x="4572000" y="2924944"/>
            <a:ext cx="288032" cy="32403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4989283" y="2924944"/>
            <a:ext cx="288032" cy="32403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>
            <a:off x="6336196" y="2924944"/>
            <a:ext cx="288032" cy="32403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>
            <a:off x="5940152" y="2924944"/>
            <a:ext cx="288032" cy="32403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82090" y="28796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3" name="四角形吹き出し 12"/>
          <p:cNvSpPr/>
          <p:nvPr/>
        </p:nvSpPr>
        <p:spPr>
          <a:xfrm>
            <a:off x="2001416" y="2636912"/>
            <a:ext cx="1634480" cy="612648"/>
          </a:xfrm>
          <a:prstGeom prst="wedgeRectCallout">
            <a:avLst>
              <a:gd name="adj1" fmla="val 74156"/>
              <a:gd name="adj2" fmla="val -2611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この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つが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「</a:t>
            </a:r>
            <a:r>
              <a:rPr kumimoji="1" lang="ja-JP" altLang="en-US" dirty="0" smtClean="0"/>
              <a:t>タスク」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132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/>
          <p:nvPr/>
        </p:nvCxnSpPr>
        <p:spPr>
          <a:xfrm>
            <a:off x="2571938" y="3284984"/>
            <a:ext cx="0" cy="2736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997101" y="289499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UI</a:t>
            </a:r>
            <a:r>
              <a:rPr kumimoji="1" lang="ja-JP" altLang="en-US" dirty="0" smtClean="0">
                <a:latin typeface="+mn-lt"/>
              </a:rPr>
              <a:t>スレッド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2175894" y="3501008"/>
            <a:ext cx="216024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84548" y="3439743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+mn-lt"/>
              </a:rPr>
              <a:t>入力イベント</a:t>
            </a:r>
            <a:endParaRPr kumimoji="1" lang="ja-JP" altLang="en-US" sz="1600" dirty="0">
              <a:latin typeface="+mn-lt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463926" y="3609020"/>
            <a:ext cx="216024" cy="1980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67723" y="4293096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n-lt"/>
              </a:rPr>
              <a:t>長くかかる</a:t>
            </a:r>
            <a:endParaRPr kumimoji="1" lang="en-US" altLang="ja-JP" dirty="0" smtClean="0">
              <a:latin typeface="+mn-lt"/>
            </a:endParaRPr>
          </a:p>
          <a:p>
            <a:r>
              <a:rPr kumimoji="1" lang="ja-JP" altLang="en-US" dirty="0" smtClean="0">
                <a:latin typeface="+mn-lt"/>
              </a:rPr>
              <a:t>処理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2175894" y="4428465"/>
            <a:ext cx="216024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2103886" y="4401108"/>
            <a:ext cx="288032" cy="288032"/>
            <a:chOff x="5724128" y="836712"/>
            <a:chExt cx="288032" cy="288032"/>
          </a:xfrm>
        </p:grpSpPr>
        <p:cxnSp>
          <p:nvCxnSpPr>
            <p:cNvPr id="18" name="直線コネクタ 17"/>
            <p:cNvCxnSpPr/>
            <p:nvPr/>
          </p:nvCxnSpPr>
          <p:spPr>
            <a:xfrm>
              <a:off x="5724128" y="836712"/>
              <a:ext cx="288032" cy="2880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V="1">
              <a:off x="5724128" y="836712"/>
              <a:ext cx="288032" cy="2880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右矢印 22"/>
          <p:cNvSpPr/>
          <p:nvPr/>
        </p:nvSpPr>
        <p:spPr>
          <a:xfrm>
            <a:off x="2175894" y="5085184"/>
            <a:ext cx="216024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2103886" y="5057827"/>
            <a:ext cx="288032" cy="288032"/>
            <a:chOff x="5724128" y="836712"/>
            <a:chExt cx="288032" cy="288032"/>
          </a:xfrm>
        </p:grpSpPr>
        <p:cxnSp>
          <p:nvCxnSpPr>
            <p:cNvPr id="25" name="直線コネクタ 24"/>
            <p:cNvCxnSpPr/>
            <p:nvPr/>
          </p:nvCxnSpPr>
          <p:spPr>
            <a:xfrm>
              <a:off x="5724128" y="836712"/>
              <a:ext cx="288032" cy="2880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V="1">
              <a:off x="5724128" y="836712"/>
              <a:ext cx="288032" cy="2880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7"/>
          <p:cNvCxnSpPr/>
          <p:nvPr/>
        </p:nvCxnSpPr>
        <p:spPr>
          <a:xfrm>
            <a:off x="5740290" y="3284984"/>
            <a:ext cx="0" cy="2736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5165453" y="289499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UI</a:t>
            </a:r>
            <a:r>
              <a:rPr kumimoji="1" lang="ja-JP" altLang="en-US" dirty="0" smtClean="0">
                <a:latin typeface="+mn-lt"/>
              </a:rPr>
              <a:t>スレッド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31" name="右矢印 30"/>
          <p:cNvSpPr/>
          <p:nvPr/>
        </p:nvSpPr>
        <p:spPr>
          <a:xfrm>
            <a:off x="5344246" y="3501008"/>
            <a:ext cx="216024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893645" y="4293096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n-lt"/>
              </a:rPr>
              <a:t>長くかかる</a:t>
            </a:r>
            <a:endParaRPr kumimoji="1" lang="en-US" altLang="ja-JP" dirty="0" smtClean="0">
              <a:latin typeface="+mn-lt"/>
            </a:endParaRPr>
          </a:p>
          <a:p>
            <a:r>
              <a:rPr kumimoji="1" lang="ja-JP" altLang="en-US" dirty="0" smtClean="0">
                <a:latin typeface="+mn-lt"/>
              </a:rPr>
              <a:t>処理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34" name="右矢印 33"/>
          <p:cNvSpPr/>
          <p:nvPr/>
        </p:nvSpPr>
        <p:spPr>
          <a:xfrm>
            <a:off x="5344246" y="4428465"/>
            <a:ext cx="216024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>
            <a:off x="5344246" y="5085184"/>
            <a:ext cx="216024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6785633" y="3284984"/>
            <a:ext cx="0" cy="2736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6677621" y="3717032"/>
            <a:ext cx="216024" cy="1872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234573" y="289499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n-lt"/>
              </a:rPr>
              <a:t>別スレッド</a:t>
            </a:r>
            <a:endParaRPr kumimoji="1" lang="ja-JP" altLang="en-US" dirty="0">
              <a:latin typeface="+mn-lt"/>
            </a:endParaRPr>
          </a:p>
        </p:txBody>
      </p:sp>
      <p:cxnSp>
        <p:nvCxnSpPr>
          <p:cNvPr id="45" name="直線矢印コネクタ 44"/>
          <p:cNvCxnSpPr>
            <a:stCxn id="46" idx="2"/>
          </p:cNvCxnSpPr>
          <p:nvPr/>
        </p:nvCxnSpPr>
        <p:spPr>
          <a:xfrm>
            <a:off x="5740290" y="3717032"/>
            <a:ext cx="9373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5632278" y="3605197"/>
            <a:ext cx="216024" cy="1118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632278" y="4524127"/>
            <a:ext cx="216024" cy="1118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5632278" y="5189373"/>
            <a:ext cx="216024" cy="1118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吹き出し 50"/>
          <p:cNvSpPr/>
          <p:nvPr/>
        </p:nvSpPr>
        <p:spPr>
          <a:xfrm>
            <a:off x="683568" y="4257551"/>
            <a:ext cx="1152127" cy="432048"/>
          </a:xfrm>
          <a:prstGeom prst="wedgeRectCallout">
            <a:avLst>
              <a:gd name="adj1" fmla="val 67714"/>
              <a:gd name="adj2" fmla="val 1449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応答</a:t>
            </a:r>
            <a:r>
              <a:rPr kumimoji="1" lang="ja-JP" altLang="en-US" dirty="0" smtClean="0">
                <a:solidFill>
                  <a:srgbClr val="FF0000"/>
                </a:solidFill>
              </a:rPr>
              <a:t>不能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2" name="四角形吹き出し 51"/>
          <p:cNvSpPr/>
          <p:nvPr/>
        </p:nvSpPr>
        <p:spPr>
          <a:xfrm>
            <a:off x="3923929" y="4257551"/>
            <a:ext cx="1152127" cy="432048"/>
          </a:xfrm>
          <a:prstGeom prst="wedgeRectCallout">
            <a:avLst>
              <a:gd name="adj1" fmla="val 67714"/>
              <a:gd name="adj2" fmla="val 1449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応答可能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074347" y="3439743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+mn-lt"/>
              </a:rPr>
              <a:t>入力イベント</a:t>
            </a:r>
            <a:endParaRPr kumimoji="1" lang="ja-JP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71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/>
          <p:nvPr/>
        </p:nvCxnSpPr>
        <p:spPr>
          <a:xfrm>
            <a:off x="3460888" y="2574196"/>
            <a:ext cx="0" cy="2366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036952" y="2574196"/>
            <a:ext cx="0" cy="2366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613016" y="2574196"/>
            <a:ext cx="0" cy="2366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5261088" y="2574196"/>
            <a:ext cx="0" cy="2366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5652120" y="3740807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940152" y="355614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スレッド</a:t>
            </a:r>
            <a:endParaRPr kumimoji="1" lang="ja-JP" altLang="en-US" dirty="0"/>
          </a:p>
        </p:txBody>
      </p:sp>
      <p:sp>
        <p:nvSpPr>
          <p:cNvPr id="17" name="下矢印 16"/>
          <p:cNvSpPr/>
          <p:nvPr/>
        </p:nvSpPr>
        <p:spPr>
          <a:xfrm>
            <a:off x="3316872" y="2646204"/>
            <a:ext cx="288032" cy="31773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>
            <a:off x="3467978" y="3000198"/>
            <a:ext cx="17931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右矢印 32"/>
          <p:cNvSpPr/>
          <p:nvPr/>
        </p:nvSpPr>
        <p:spPr>
          <a:xfrm>
            <a:off x="5652121" y="4230307"/>
            <a:ext cx="324036" cy="27881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940152" y="4050905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実際に</a:t>
            </a:r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上で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動いている処理</a:t>
            </a:r>
            <a:endParaRPr kumimoji="1" lang="ja-JP" altLang="en-US" dirty="0"/>
          </a:p>
        </p:txBody>
      </p:sp>
      <p:sp>
        <p:nvSpPr>
          <p:cNvPr id="36" name="四角形吹き出し 35"/>
          <p:cNvSpPr/>
          <p:nvPr/>
        </p:nvSpPr>
        <p:spPr>
          <a:xfrm>
            <a:off x="5750651" y="2647414"/>
            <a:ext cx="1728192" cy="633046"/>
          </a:xfrm>
          <a:prstGeom prst="wedgeRectCallout">
            <a:avLst>
              <a:gd name="adj1" fmla="val -75134"/>
              <a:gd name="adj2" fmla="val 2417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一定間隔で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が処理を奪う</a:t>
            </a:r>
            <a:endParaRPr kumimoji="1" lang="ja-JP" altLang="en-US" dirty="0"/>
          </a:p>
        </p:txBody>
      </p:sp>
      <p:sp>
        <p:nvSpPr>
          <p:cNvPr id="40" name="下矢印 39"/>
          <p:cNvSpPr/>
          <p:nvPr/>
        </p:nvSpPr>
        <p:spPr>
          <a:xfrm>
            <a:off x="3892936" y="3008905"/>
            <a:ext cx="288032" cy="31773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/>
          <p:nvPr/>
        </p:nvCxnSpPr>
        <p:spPr>
          <a:xfrm>
            <a:off x="3467978" y="3326638"/>
            <a:ext cx="17931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下矢印 41"/>
          <p:cNvSpPr/>
          <p:nvPr/>
        </p:nvSpPr>
        <p:spPr>
          <a:xfrm>
            <a:off x="4469000" y="3327291"/>
            <a:ext cx="288032" cy="31773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/>
          <p:cNvCxnSpPr/>
          <p:nvPr/>
        </p:nvCxnSpPr>
        <p:spPr>
          <a:xfrm>
            <a:off x="3467978" y="3645024"/>
            <a:ext cx="17931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3467978" y="3971464"/>
            <a:ext cx="17931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下矢印 44"/>
          <p:cNvSpPr/>
          <p:nvPr/>
        </p:nvSpPr>
        <p:spPr>
          <a:xfrm>
            <a:off x="5117072" y="3663041"/>
            <a:ext cx="288032" cy="31773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下矢印 45"/>
          <p:cNvSpPr/>
          <p:nvPr/>
        </p:nvSpPr>
        <p:spPr>
          <a:xfrm>
            <a:off x="3316872" y="3980774"/>
            <a:ext cx="288032" cy="31773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/>
          <p:cNvCxnSpPr/>
          <p:nvPr/>
        </p:nvCxnSpPr>
        <p:spPr>
          <a:xfrm>
            <a:off x="3467978" y="4299080"/>
            <a:ext cx="17931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下矢印 47"/>
          <p:cNvSpPr/>
          <p:nvPr/>
        </p:nvSpPr>
        <p:spPr>
          <a:xfrm>
            <a:off x="3892936" y="4307787"/>
            <a:ext cx="288032" cy="31773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/>
          <p:cNvCxnSpPr/>
          <p:nvPr/>
        </p:nvCxnSpPr>
        <p:spPr>
          <a:xfrm>
            <a:off x="3467978" y="4625520"/>
            <a:ext cx="17931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下矢印 49"/>
          <p:cNvSpPr/>
          <p:nvPr/>
        </p:nvSpPr>
        <p:spPr>
          <a:xfrm>
            <a:off x="4469000" y="4626173"/>
            <a:ext cx="288032" cy="31773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6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462175" y="3356992"/>
            <a:ext cx="1080120" cy="17281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300196" y="3356992"/>
            <a:ext cx="1080120" cy="17281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81861" y="2708920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n-lt"/>
              </a:rPr>
              <a:t>ローカル</a:t>
            </a:r>
            <a:endParaRPr kumimoji="1" lang="en-US" altLang="ja-JP" dirty="0" smtClean="0">
              <a:latin typeface="+mn-lt"/>
            </a:endParaRPr>
          </a:p>
          <a:p>
            <a:r>
              <a:rPr kumimoji="1" lang="ja-JP" altLang="en-US" dirty="0" smtClean="0">
                <a:latin typeface="+mn-lt"/>
              </a:rPr>
              <a:t>キュー</a:t>
            </a:r>
            <a:r>
              <a:rPr kumimoji="1" lang="en-US" altLang="ja-JP" dirty="0" smtClean="0">
                <a:latin typeface="+mn-lt"/>
              </a:rPr>
              <a:t>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00196" y="2708920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n-lt"/>
              </a:rPr>
              <a:t>ローカル</a:t>
            </a:r>
            <a:endParaRPr kumimoji="1" lang="en-US" altLang="ja-JP" dirty="0" smtClean="0">
              <a:latin typeface="+mn-lt"/>
            </a:endParaRPr>
          </a:p>
          <a:p>
            <a:r>
              <a:rPr kumimoji="1" lang="ja-JP" altLang="en-US" dirty="0" smtClean="0">
                <a:latin typeface="+mn-lt"/>
              </a:rPr>
              <a:t>キュー</a:t>
            </a:r>
            <a:r>
              <a:rPr kumimoji="1" lang="en-US" altLang="ja-JP" dirty="0" smtClean="0">
                <a:latin typeface="+mn-lt"/>
              </a:rPr>
              <a:t>2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06190" y="3465004"/>
            <a:ext cx="792089" cy="4680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06190" y="4437112"/>
            <a:ext cx="792089" cy="4680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 rot="5400000">
            <a:off x="4736776" y="40138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n-lt"/>
              </a:rPr>
              <a:t>・・・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444211" y="3465004"/>
            <a:ext cx="792089" cy="4680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444211" y="4437112"/>
            <a:ext cx="792089" cy="4680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 rot="5400000">
            <a:off x="6574797" y="40138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n-lt"/>
              </a:rPr>
              <a:t>・・・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99793" y="3356992"/>
            <a:ext cx="1080120" cy="17281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39602" y="2708920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n-lt"/>
              </a:rPr>
              <a:t>グローバル</a:t>
            </a:r>
            <a:endParaRPr kumimoji="1" lang="en-US" altLang="ja-JP" dirty="0" smtClean="0">
              <a:latin typeface="+mn-lt"/>
            </a:endParaRPr>
          </a:p>
          <a:p>
            <a:r>
              <a:rPr kumimoji="1" lang="ja-JP" altLang="en-US" dirty="0" smtClean="0">
                <a:latin typeface="+mn-lt"/>
              </a:rPr>
              <a:t>キュー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843808" y="3465004"/>
            <a:ext cx="792089" cy="4680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843808" y="4437112"/>
            <a:ext cx="792089" cy="4680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 rot="5400000">
            <a:off x="2974394" y="40138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n-lt"/>
              </a:rPr>
              <a:t>・・・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4139952" y="5373216"/>
            <a:ext cx="1728191" cy="7920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スレッド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2" name="円/楕円 21"/>
          <p:cNvSpPr/>
          <p:nvPr/>
        </p:nvSpPr>
        <p:spPr>
          <a:xfrm>
            <a:off x="6012160" y="5373216"/>
            <a:ext cx="1656184" cy="7920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スレッド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0" idx="2"/>
            <a:endCxn id="21" idx="0"/>
          </p:cNvCxnSpPr>
          <p:nvPr/>
        </p:nvCxnSpPr>
        <p:spPr>
          <a:xfrm>
            <a:off x="5002235" y="4905164"/>
            <a:ext cx="1813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4" idx="2"/>
            <a:endCxn id="22" idx="0"/>
          </p:cNvCxnSpPr>
          <p:nvPr/>
        </p:nvCxnSpPr>
        <p:spPr>
          <a:xfrm flipH="1">
            <a:off x="6840252" y="4905164"/>
            <a:ext cx="4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kumimoji="1" sz="1000" dirty="0" smtClean="0">
            <a:latin typeface="Meiryo UI" pitchFamily="50" charset="-128"/>
            <a:ea typeface="Meiryo UI" pitchFamily="50" charset="-128"/>
            <a:cs typeface="Meiryo UI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4326</TotalTime>
  <Words>222</Words>
  <Application>Microsoft Office PowerPoint</Application>
  <PresentationFormat>画面に合わせる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Shirakawa Lab.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iwanaga</cp:lastModifiedBy>
  <cp:revision>194</cp:revision>
  <dcterms:created xsi:type="dcterms:W3CDTF">2002-08-05T12:08:03Z</dcterms:created>
  <dcterms:modified xsi:type="dcterms:W3CDTF">2012-01-28T13:34:32Z</dcterms:modified>
</cp:coreProperties>
</file>