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15" r:id="rId2"/>
    <p:sldId id="316" r:id="rId3"/>
    <p:sldId id="317" r:id="rId4"/>
    <p:sldId id="318" r:id="rId5"/>
    <p:sldId id="319" r:id="rId6"/>
    <p:sldId id="320" r:id="rId7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はじめに" id="{3303B35E-B422-44C0-BF5D-74B2A529D35A}">
          <p14:sldIdLst>
            <p14:sldId id="315"/>
            <p14:sldId id="316"/>
            <p14:sldId id="317"/>
            <p14:sldId id="318"/>
            <p14:sldId id="319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EF4"/>
    <a:srgbClr val="0000FF"/>
    <a:srgbClr val="2B91AF"/>
    <a:srgbClr val="0000C0"/>
    <a:srgbClr val="C0C0C0"/>
    <a:srgbClr val="C8C8C8"/>
    <a:srgbClr val="99FF99"/>
    <a:srgbClr val="99FFCC"/>
    <a:srgbClr val="CCFF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9498" autoAdjust="0"/>
  </p:normalViewPr>
  <p:slideViewPr>
    <p:cSldViewPr>
      <p:cViewPr>
        <p:scale>
          <a:sx n="100" d="100"/>
          <a:sy n="100" d="100"/>
        </p:scale>
        <p:origin x="1212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9D1E5-FBD6-4546-B00C-BF95ECF45ABD}" type="datetimeFigureOut">
              <a:rPr kumimoji="1" lang="ja-JP" altLang="en-US" smtClean="0"/>
              <a:t>2014/9/25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86C74-EA0D-48B1-A951-673B2293C9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85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4B4990-1FA3-4E42-B61A-E72485A310FF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4C1BEA-8A4F-4FBC-943D-5FFDA8A1DE06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A5F407-3268-486E-B8E7-18739F37E45D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96134-DDAF-4511-9EA3-F540777A6C9C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1FF713-6F62-45F0-AD68-C36C64CFBDCF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4F851-6D9F-4B0D-926D-219FB6189667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184B6-5269-40EB-B755-F8BB960EB32A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43A2B-6ECD-46CE-A0AE-E38537B2E3F2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E99152-6C88-45DF-953A-44E9E56DF0D8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58F1C-90F9-44B0-B3A0-07E6F2552FE1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B2A719-8695-469B-AC3A-703D4776B5F4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B89A670-35F3-461D-AF47-320D54170DD1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20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268760"/>
            <a:ext cx="3324689" cy="2553056"/>
          </a:xfrm>
          <a:prstGeom prst="rect">
            <a:avLst/>
          </a:prstGeom>
        </p:spPr>
      </p:pic>
      <p:sp>
        <p:nvSpPr>
          <p:cNvPr id="5" name="四角形吹き出し 4"/>
          <p:cNvSpPr/>
          <p:nvPr/>
        </p:nvSpPr>
        <p:spPr>
          <a:xfrm>
            <a:off x="3635896" y="2203554"/>
            <a:ext cx="864096" cy="360040"/>
          </a:xfrm>
          <a:prstGeom prst="wedgeRectCallout">
            <a:avLst>
              <a:gd name="adj1" fmla="val -66028"/>
              <a:gd name="adj2" fmla="val -2215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IntelliSense</a:t>
            </a:r>
            <a:r>
              <a:rPr kumimoji="1" lang="ja-JP" altLang="en-US" sz="1000" dirty="0" smtClean="0"/>
              <a:t>には</a:t>
            </a:r>
            <a:r>
              <a:rPr kumimoji="1" lang="ja-JP" altLang="en-US" sz="1000" dirty="0" smtClean="0"/>
              <a:t>出てこない</a:t>
            </a:r>
            <a:endParaRPr kumimoji="1" lang="ja-JP" altLang="en-US" sz="1000" dirty="0"/>
          </a:p>
        </p:txBody>
      </p:sp>
      <p:sp>
        <p:nvSpPr>
          <p:cNvPr id="6" name="四角形吹き出し 5"/>
          <p:cNvSpPr/>
          <p:nvPr/>
        </p:nvSpPr>
        <p:spPr>
          <a:xfrm>
            <a:off x="2267744" y="908720"/>
            <a:ext cx="864096" cy="360040"/>
          </a:xfrm>
          <a:prstGeom prst="wedgeRectCallout">
            <a:avLst>
              <a:gd name="adj1" fmla="val -19731"/>
              <a:gd name="adj2" fmla="val 8366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 smtClean="0"/>
              <a:t>キーワード扱いで青色にはなる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162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5973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37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820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621253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スモーク ガラス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36000" tIns="36000" rIns="36000" bIns="36000" rtlCol="0" anchor="ctr"/>
      <a:lstStyle>
        <a:defPPr algn="ctr">
          <a:defRPr kumimoji="1" sz="1000" dirty="0" smtClean="0"/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kumimoji="1" sz="1000" dirty="0" smtClean="0">
            <a:latin typeface="Meiryo UI" pitchFamily="50" charset="-128"/>
            <a:ea typeface="Meiryo UI" pitchFamily="50" charset="-128"/>
            <a:cs typeface="Meiryo UI" pitchFamily="50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8120</TotalTime>
  <Words>12</Words>
  <Application>Microsoft Office PowerPoint</Application>
  <PresentationFormat>画面に合わせる (4:3)</PresentationFormat>
  <Paragraphs>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Meiryo UI</vt:lpstr>
      <vt:lpstr>ＭＳ Ｐゴシック</vt:lpstr>
      <vt:lpstr>Arial</vt:lpstr>
      <vt:lpstr>Calibri</vt:lpstr>
      <vt:lpstr>標準デザイン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Shirakawa Lab.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iwanaga</dc:creator>
  <cp:lastModifiedBy>Nobuyuki Iwanaga</cp:lastModifiedBy>
  <cp:revision>199</cp:revision>
  <dcterms:created xsi:type="dcterms:W3CDTF">2002-08-05T12:08:03Z</dcterms:created>
  <dcterms:modified xsi:type="dcterms:W3CDTF">2014-09-25T14:42:16Z</dcterms:modified>
</cp:coreProperties>
</file>