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3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84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1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1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90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0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92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70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24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2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92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8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99592" y="692696"/>
            <a:ext cx="1412814" cy="4952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他社製</a:t>
            </a:r>
            <a:endParaRPr kumimoji="1" lang="en-US" altLang="ja-JP" sz="1100" dirty="0" smtClean="0"/>
          </a:p>
          <a:p>
            <a:pPr algn="ctr"/>
            <a:r>
              <a:rPr kumimoji="1" lang="ja-JP" altLang="en-US" sz="1100" dirty="0" smtClean="0"/>
              <a:t>ライブラリ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555776" y="692696"/>
            <a:ext cx="1483346" cy="4952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自社製</a:t>
            </a:r>
            <a:endParaRPr kumimoji="1" lang="en-US" altLang="ja-JP" sz="1100" dirty="0" smtClean="0"/>
          </a:p>
          <a:p>
            <a:pPr algn="ctr"/>
            <a:r>
              <a:rPr kumimoji="1" lang="ja-JP" altLang="en-US" sz="1100" dirty="0" smtClean="0"/>
              <a:t>ライブラリ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4282492" y="692695"/>
            <a:ext cx="1483346" cy="4952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アプリ</a:t>
            </a:r>
          </a:p>
        </p:txBody>
      </p:sp>
      <p:cxnSp>
        <p:nvCxnSpPr>
          <p:cNvPr id="4" name="直線矢印コネクタ 3"/>
          <p:cNvCxnSpPr>
            <a:stCxn id="49" idx="1"/>
            <a:endCxn id="2" idx="3"/>
          </p:cNvCxnSpPr>
          <p:nvPr/>
        </p:nvCxnSpPr>
        <p:spPr>
          <a:xfrm flipH="1">
            <a:off x="2312406" y="940334"/>
            <a:ext cx="243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50" idx="1"/>
            <a:endCxn id="49" idx="3"/>
          </p:cNvCxnSpPr>
          <p:nvPr/>
        </p:nvCxnSpPr>
        <p:spPr>
          <a:xfrm flipH="1">
            <a:off x="4039122" y="940333"/>
            <a:ext cx="243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899592" y="1196752"/>
            <a:ext cx="1412814" cy="99603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ja-JP" sz="1000" kern="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class</a:t>
            </a:r>
            <a:r>
              <a:rPr lang="en-US" altLang="ja-JP" sz="10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r>
              <a:rPr lang="en-US" altLang="ja-JP" sz="1000" kern="0" dirty="0">
                <a:solidFill>
                  <a:srgbClr val="2B91A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Base</a:t>
            </a:r>
            <a:endParaRPr lang="ja-JP" altLang="ja-JP" sz="1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ja-JP" sz="10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{</a:t>
            </a:r>
            <a:endParaRPr lang="ja-JP" altLang="ja-JP" sz="1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ja-JP" sz="10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   public</a:t>
            </a:r>
            <a:r>
              <a:rPr lang="en-US" altLang="ja-JP" sz="10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r>
              <a:rPr lang="en-US" altLang="ja-JP" sz="1000" kern="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void</a:t>
            </a:r>
            <a:r>
              <a:rPr lang="en-US" altLang="ja-JP" sz="10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r>
              <a:rPr lang="en-US" altLang="ja-JP" sz="1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A()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ja-JP" sz="10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altLang="ja-JP" sz="1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 </a:t>
            </a:r>
            <a:r>
              <a:rPr lang="en-US" altLang="ja-JP" sz="10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r>
              <a:rPr lang="en-US" altLang="ja-JP" sz="1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{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ja-JP" sz="10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altLang="ja-JP" sz="1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 </a:t>
            </a:r>
            <a:r>
              <a:rPr lang="en-US" altLang="ja-JP" sz="10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}</a:t>
            </a:r>
            <a:endParaRPr lang="ja-JP" altLang="ja-JP" sz="1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ja-JP" sz="1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}</a:t>
            </a:r>
            <a:endParaRPr kumimoji="1" lang="ja-JP" altLang="en-US" sz="1000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555776" y="1196752"/>
            <a:ext cx="1483346" cy="99603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ja-JP" sz="1000" kern="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class</a:t>
            </a:r>
            <a:r>
              <a:rPr lang="en-US" altLang="ja-JP" sz="10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r>
              <a:rPr lang="en-US" altLang="ja-JP" sz="1000" kern="0" dirty="0">
                <a:solidFill>
                  <a:srgbClr val="2B91A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Derived</a:t>
            </a:r>
            <a:r>
              <a:rPr lang="en-US" altLang="ja-JP" sz="10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: </a:t>
            </a:r>
            <a:r>
              <a:rPr lang="en-US" altLang="ja-JP" sz="1000" kern="0" dirty="0">
                <a:solidFill>
                  <a:srgbClr val="2B91A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Base</a:t>
            </a:r>
            <a:endParaRPr lang="ja-JP" altLang="ja-JP" sz="105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ja-JP" sz="10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{</a:t>
            </a:r>
            <a:endParaRPr lang="ja-JP" altLang="ja-JP" sz="105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ja-JP" sz="1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   </a:t>
            </a:r>
            <a:r>
              <a:rPr lang="en-US" altLang="ja-JP" sz="10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public</a:t>
            </a:r>
            <a:r>
              <a:rPr lang="en-US" altLang="ja-JP" sz="10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r>
              <a:rPr lang="en-US" altLang="ja-JP" sz="1000" kern="0" dirty="0">
                <a:solidFill>
                  <a:srgbClr val="0000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void</a:t>
            </a:r>
            <a:r>
              <a:rPr lang="en-US" altLang="ja-JP" sz="10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r>
              <a:rPr lang="en-US" altLang="ja-JP" sz="1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B()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ja-JP" sz="10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altLang="ja-JP" sz="1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 </a:t>
            </a:r>
            <a:r>
              <a:rPr lang="en-US" altLang="ja-JP" sz="10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r>
              <a:rPr lang="en-US" altLang="ja-JP" sz="1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{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ja-JP" sz="10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altLang="ja-JP" sz="10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  </a:t>
            </a:r>
            <a:r>
              <a:rPr lang="en-US" altLang="ja-JP" sz="10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}</a:t>
            </a:r>
            <a:endParaRPr lang="ja-JP" altLang="ja-JP" sz="105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ja-JP" sz="1000" kern="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}</a:t>
            </a:r>
            <a:endParaRPr lang="ja-JP" altLang="ja-JP" sz="105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82492" y="1196752"/>
            <a:ext cx="1624410" cy="84214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lvl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altLang="ja-JP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ja-JP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x = </a:t>
            </a:r>
            <a:r>
              <a:rPr kumimoji="0" lang="en-US" altLang="ja-JP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ja-JP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ja-JP" sz="1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r>
              <a:rPr kumimoji="0" lang="en-US" altLang="ja-JP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altLang="ja-JP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x.A</a:t>
            </a:r>
            <a:r>
              <a:rPr kumimoji="0" lang="en-US" altLang="ja-JP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altLang="ja-JP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x.B();</a:t>
            </a:r>
            <a:r>
              <a:rPr kumimoji="0" lang="en-US" altLang="ja-JP" sz="600" dirty="0" smtClean="0"/>
              <a:t> </a:t>
            </a:r>
          </a:p>
          <a:p>
            <a:pPr lvl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ja-JP" sz="1000" kern="0" dirty="0" smtClean="0">
                <a:solidFill>
                  <a:srgbClr val="2B91A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Base </a:t>
            </a:r>
            <a:r>
              <a:rPr kumimoji="0" lang="en-US" altLang="ja-JP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x;</a:t>
            </a:r>
          </a:p>
          <a:p>
            <a:pPr lvl="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altLang="ja-JP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y.B();</a:t>
            </a:r>
            <a:endParaRPr kumimoji="0" lang="en-US" altLang="ja-JP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20688"/>
            <a:ext cx="3334215" cy="142894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04864"/>
            <a:ext cx="3334215" cy="1428949"/>
          </a:xfrm>
          <a:prstGeom prst="rect">
            <a:avLst/>
          </a:prstGeom>
        </p:spPr>
      </p:pic>
      <p:sp>
        <p:nvSpPr>
          <p:cNvPr id="4" name="下矢印 3"/>
          <p:cNvSpPr/>
          <p:nvPr/>
        </p:nvSpPr>
        <p:spPr>
          <a:xfrm>
            <a:off x="2123728" y="1836255"/>
            <a:ext cx="360040" cy="426764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sz="11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83768" y="1803388"/>
            <a:ext cx="75558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sz="1000" dirty="0" smtClean="0"/>
              <a:t>pragma </a:t>
            </a:r>
            <a:r>
              <a:rPr kumimoji="1" lang="ja-JP" altLang="en-US" sz="1000" dirty="0" smtClean="0"/>
              <a:t>追加</a:t>
            </a:r>
            <a:endParaRPr kumimoji="1" lang="en-US" sz="1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630643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8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1100"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10</Words>
  <Application>Microsoft Office PowerPoint</Application>
  <PresentationFormat>画面に合わせる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2" baseType="lpstr">
      <vt:lpstr>ＭＳ ゴシック</vt:lpstr>
      <vt:lpstr>ＭＳ 明朝</vt:lpstr>
      <vt:lpstr>メイリオ</vt:lpstr>
      <vt:lpstr>Arial</vt:lpstr>
      <vt:lpstr>Calibri</vt:lpstr>
      <vt:lpstr>Century</vt:lpstr>
      <vt:lpstr>Consolas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Nobuyuki Iwanaga</cp:lastModifiedBy>
  <cp:revision>46</cp:revision>
  <dcterms:created xsi:type="dcterms:W3CDTF">2007-07-25T08:04:14Z</dcterms:created>
  <dcterms:modified xsi:type="dcterms:W3CDTF">2014-12-20T11:58:44Z</dcterms:modified>
</cp:coreProperties>
</file>