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6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84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81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19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90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00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92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70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24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2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92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2013/11/13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86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1333128" y="2348880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J</a:t>
            </a:r>
            <a:endParaRPr kumimoji="1" lang="ja-JP" altLang="en-US" sz="1100" dirty="0"/>
          </a:p>
        </p:txBody>
      </p:sp>
      <p:sp>
        <p:nvSpPr>
          <p:cNvPr id="28" name="正方形/長方形 27"/>
          <p:cNvSpPr/>
          <p:nvPr/>
        </p:nvSpPr>
        <p:spPr>
          <a:xfrm>
            <a:off x="1763688" y="2348880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A</a:t>
            </a:r>
            <a:endParaRPr kumimoji="1" lang="ja-JP" altLang="en-US" sz="1100" dirty="0"/>
          </a:p>
        </p:txBody>
      </p:sp>
      <p:sp>
        <p:nvSpPr>
          <p:cNvPr id="29" name="正方形/長方形 28"/>
          <p:cNvSpPr/>
          <p:nvPr/>
        </p:nvSpPr>
        <p:spPr>
          <a:xfrm>
            <a:off x="1763688" y="1916832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</a:t>
            </a:r>
            <a:endParaRPr kumimoji="1" lang="ja-JP" altLang="en-US" sz="1100" dirty="0"/>
          </a:p>
        </p:txBody>
      </p:sp>
      <p:sp>
        <p:nvSpPr>
          <p:cNvPr id="30" name="正方形/長方形 29"/>
          <p:cNvSpPr/>
          <p:nvPr/>
        </p:nvSpPr>
        <p:spPr>
          <a:xfrm>
            <a:off x="1763688" y="1480617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F</a:t>
            </a:r>
            <a:endParaRPr kumimoji="1" lang="ja-JP" altLang="en-US" sz="1100" dirty="0"/>
          </a:p>
        </p:txBody>
      </p:sp>
      <p:sp>
        <p:nvSpPr>
          <p:cNvPr id="31" name="正方形/長方形 30"/>
          <p:cNvSpPr/>
          <p:nvPr/>
        </p:nvSpPr>
        <p:spPr>
          <a:xfrm>
            <a:off x="2194248" y="2348880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B</a:t>
            </a:r>
            <a:endParaRPr kumimoji="1" lang="ja-JP" altLang="en-US" sz="1100" dirty="0"/>
          </a:p>
        </p:txBody>
      </p:sp>
      <p:sp>
        <p:nvSpPr>
          <p:cNvPr id="32" name="正方形/長方形 31"/>
          <p:cNvSpPr/>
          <p:nvPr/>
        </p:nvSpPr>
        <p:spPr>
          <a:xfrm>
            <a:off x="3055368" y="1480617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</a:t>
            </a:r>
            <a:endParaRPr kumimoji="1" lang="ja-JP" altLang="en-US" sz="1100" dirty="0"/>
          </a:p>
        </p:txBody>
      </p:sp>
      <p:sp>
        <p:nvSpPr>
          <p:cNvPr id="33" name="正方形/長方形 32"/>
          <p:cNvSpPr/>
          <p:nvPr/>
        </p:nvSpPr>
        <p:spPr>
          <a:xfrm>
            <a:off x="2194248" y="1480617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G</a:t>
            </a:r>
            <a:endParaRPr kumimoji="1" lang="ja-JP" altLang="en-US" sz="1100" dirty="0"/>
          </a:p>
        </p:txBody>
      </p:sp>
      <p:sp>
        <p:nvSpPr>
          <p:cNvPr id="34" name="正方形/長方形 33"/>
          <p:cNvSpPr/>
          <p:nvPr/>
        </p:nvSpPr>
        <p:spPr>
          <a:xfrm>
            <a:off x="2624808" y="2348880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C</a:t>
            </a:r>
            <a:endParaRPr kumimoji="1" lang="ja-JP" altLang="en-US" sz="1100" dirty="0"/>
          </a:p>
        </p:txBody>
      </p:sp>
      <p:sp>
        <p:nvSpPr>
          <p:cNvPr id="35" name="正方形/長方形 34"/>
          <p:cNvSpPr/>
          <p:nvPr/>
        </p:nvSpPr>
        <p:spPr>
          <a:xfrm>
            <a:off x="2624808" y="1916832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E</a:t>
            </a:r>
            <a:endParaRPr kumimoji="1" lang="ja-JP" altLang="en-US" sz="1100" dirty="0"/>
          </a:p>
        </p:txBody>
      </p:sp>
      <p:sp>
        <p:nvSpPr>
          <p:cNvPr id="36" name="正方形/長方形 35"/>
          <p:cNvSpPr/>
          <p:nvPr/>
        </p:nvSpPr>
        <p:spPr>
          <a:xfrm>
            <a:off x="2624808" y="1480617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H</a:t>
            </a:r>
            <a:endParaRPr kumimoji="1" lang="ja-JP" altLang="en-US" sz="1100" dirty="0"/>
          </a:p>
        </p:txBody>
      </p:sp>
      <p:sp>
        <p:nvSpPr>
          <p:cNvPr id="37" name="正方形/長方形 36"/>
          <p:cNvSpPr/>
          <p:nvPr/>
        </p:nvSpPr>
        <p:spPr>
          <a:xfrm>
            <a:off x="1333128" y="278092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K</a:t>
            </a:r>
            <a:endParaRPr kumimoji="1" lang="ja-JP" altLang="en-US" sz="1100" dirty="0"/>
          </a:p>
        </p:txBody>
      </p:sp>
      <p:sp>
        <p:nvSpPr>
          <p:cNvPr id="38" name="正方形/長方形 37"/>
          <p:cNvSpPr/>
          <p:nvPr/>
        </p:nvSpPr>
        <p:spPr>
          <a:xfrm>
            <a:off x="1333128" y="320002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M</a:t>
            </a:r>
            <a:endParaRPr kumimoji="1" lang="ja-JP" altLang="en-US" sz="1100" dirty="0"/>
          </a:p>
        </p:txBody>
      </p:sp>
      <p:sp>
        <p:nvSpPr>
          <p:cNvPr id="39" name="正方形/長方形 38"/>
          <p:cNvSpPr/>
          <p:nvPr/>
        </p:nvSpPr>
        <p:spPr>
          <a:xfrm>
            <a:off x="1763688" y="320002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N</a:t>
            </a:r>
            <a:endParaRPr kumimoji="1" lang="ja-JP" altLang="en-US" sz="1100" dirty="0"/>
          </a:p>
        </p:txBody>
      </p:sp>
      <p:sp>
        <p:nvSpPr>
          <p:cNvPr id="40" name="正方形/長方形 39"/>
          <p:cNvSpPr/>
          <p:nvPr/>
        </p:nvSpPr>
        <p:spPr>
          <a:xfrm>
            <a:off x="2194248" y="320002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O</a:t>
            </a:r>
            <a:endParaRPr kumimoji="1" lang="ja-JP" altLang="en-US" sz="1100" dirty="0"/>
          </a:p>
        </p:txBody>
      </p:sp>
      <p:cxnSp>
        <p:nvCxnSpPr>
          <p:cNvPr id="41" name="直線コネクタ 40"/>
          <p:cNvCxnSpPr>
            <a:stCxn id="14" idx="3"/>
            <a:endCxn id="28" idx="1"/>
          </p:cNvCxnSpPr>
          <p:nvPr/>
        </p:nvCxnSpPr>
        <p:spPr>
          <a:xfrm>
            <a:off x="1621160" y="2492896"/>
            <a:ext cx="14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0" idx="3"/>
            <a:endCxn id="33" idx="1"/>
          </p:cNvCxnSpPr>
          <p:nvPr/>
        </p:nvCxnSpPr>
        <p:spPr>
          <a:xfrm>
            <a:off x="2051720" y="1624633"/>
            <a:ext cx="14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3" idx="3"/>
            <a:endCxn id="36" idx="1"/>
          </p:cNvCxnSpPr>
          <p:nvPr/>
        </p:nvCxnSpPr>
        <p:spPr>
          <a:xfrm>
            <a:off x="2482280" y="1624633"/>
            <a:ext cx="14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6" idx="3"/>
            <a:endCxn id="32" idx="1"/>
          </p:cNvCxnSpPr>
          <p:nvPr/>
        </p:nvCxnSpPr>
        <p:spPr>
          <a:xfrm>
            <a:off x="2912840" y="1624633"/>
            <a:ext cx="14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0" idx="2"/>
            <a:endCxn id="29" idx="0"/>
          </p:cNvCxnSpPr>
          <p:nvPr/>
        </p:nvCxnSpPr>
        <p:spPr>
          <a:xfrm>
            <a:off x="1907704" y="1768649"/>
            <a:ext cx="0" cy="148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9" idx="2"/>
            <a:endCxn id="28" idx="0"/>
          </p:cNvCxnSpPr>
          <p:nvPr/>
        </p:nvCxnSpPr>
        <p:spPr>
          <a:xfrm>
            <a:off x="1907704" y="220486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28" idx="3"/>
            <a:endCxn id="31" idx="1"/>
          </p:cNvCxnSpPr>
          <p:nvPr/>
        </p:nvCxnSpPr>
        <p:spPr>
          <a:xfrm>
            <a:off x="2051720" y="2492896"/>
            <a:ext cx="14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31" idx="3"/>
            <a:endCxn id="34" idx="1"/>
          </p:cNvCxnSpPr>
          <p:nvPr/>
        </p:nvCxnSpPr>
        <p:spPr>
          <a:xfrm>
            <a:off x="2482280" y="2492896"/>
            <a:ext cx="14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36" idx="2"/>
            <a:endCxn id="35" idx="0"/>
          </p:cNvCxnSpPr>
          <p:nvPr/>
        </p:nvCxnSpPr>
        <p:spPr>
          <a:xfrm>
            <a:off x="2768824" y="1768649"/>
            <a:ext cx="0" cy="148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35" idx="2"/>
            <a:endCxn id="34" idx="0"/>
          </p:cNvCxnSpPr>
          <p:nvPr/>
        </p:nvCxnSpPr>
        <p:spPr>
          <a:xfrm>
            <a:off x="2768824" y="220486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14" idx="2"/>
            <a:endCxn id="37" idx="0"/>
          </p:cNvCxnSpPr>
          <p:nvPr/>
        </p:nvCxnSpPr>
        <p:spPr>
          <a:xfrm>
            <a:off x="1477144" y="263691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37" idx="2"/>
            <a:endCxn id="38" idx="0"/>
          </p:cNvCxnSpPr>
          <p:nvPr/>
        </p:nvCxnSpPr>
        <p:spPr>
          <a:xfrm>
            <a:off x="1477144" y="3068960"/>
            <a:ext cx="0" cy="131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38" idx="3"/>
            <a:endCxn id="39" idx="1"/>
          </p:cNvCxnSpPr>
          <p:nvPr/>
        </p:nvCxnSpPr>
        <p:spPr>
          <a:xfrm>
            <a:off x="1621160" y="3344044"/>
            <a:ext cx="14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39" idx="3"/>
            <a:endCxn id="40" idx="1"/>
          </p:cNvCxnSpPr>
          <p:nvPr/>
        </p:nvCxnSpPr>
        <p:spPr>
          <a:xfrm>
            <a:off x="2051720" y="3344044"/>
            <a:ext cx="14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2194248" y="278092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L</a:t>
            </a:r>
            <a:endParaRPr kumimoji="1" lang="ja-JP" altLang="en-US" sz="1100" dirty="0"/>
          </a:p>
        </p:txBody>
      </p:sp>
      <p:cxnSp>
        <p:nvCxnSpPr>
          <p:cNvPr id="82" name="直線コネクタ 81"/>
          <p:cNvCxnSpPr>
            <a:stCxn id="31" idx="2"/>
            <a:endCxn id="81" idx="0"/>
          </p:cNvCxnSpPr>
          <p:nvPr/>
        </p:nvCxnSpPr>
        <p:spPr>
          <a:xfrm>
            <a:off x="2338264" y="263691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81" idx="2"/>
            <a:endCxn id="40" idx="0"/>
          </p:cNvCxnSpPr>
          <p:nvPr/>
        </p:nvCxnSpPr>
        <p:spPr>
          <a:xfrm>
            <a:off x="2338264" y="3068960"/>
            <a:ext cx="0" cy="131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/>
          <p:cNvSpPr/>
          <p:nvPr/>
        </p:nvSpPr>
        <p:spPr>
          <a:xfrm>
            <a:off x="2623320" y="320002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P</a:t>
            </a:r>
            <a:endParaRPr kumimoji="1" lang="ja-JP" altLang="en-US" sz="1100" dirty="0"/>
          </a:p>
        </p:txBody>
      </p:sp>
      <p:cxnSp>
        <p:nvCxnSpPr>
          <p:cNvPr id="89" name="直線コネクタ 88"/>
          <p:cNvCxnSpPr>
            <a:stCxn id="40" idx="3"/>
            <a:endCxn id="88" idx="1"/>
          </p:cNvCxnSpPr>
          <p:nvPr/>
        </p:nvCxnSpPr>
        <p:spPr>
          <a:xfrm>
            <a:off x="2482280" y="3344044"/>
            <a:ext cx="141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/>
          <p:cNvSpPr/>
          <p:nvPr/>
        </p:nvSpPr>
        <p:spPr>
          <a:xfrm>
            <a:off x="3052392" y="320002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Q</a:t>
            </a:r>
            <a:endParaRPr kumimoji="1" lang="ja-JP" altLang="en-US" sz="1100" dirty="0"/>
          </a:p>
        </p:txBody>
      </p:sp>
      <p:cxnSp>
        <p:nvCxnSpPr>
          <p:cNvPr id="92" name="直線コネクタ 91"/>
          <p:cNvCxnSpPr>
            <a:stCxn id="88" idx="3"/>
            <a:endCxn id="91" idx="1"/>
          </p:cNvCxnSpPr>
          <p:nvPr/>
        </p:nvCxnSpPr>
        <p:spPr>
          <a:xfrm>
            <a:off x="2911352" y="3344044"/>
            <a:ext cx="141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976736" y="404664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J</a:t>
            </a:r>
            <a:endParaRPr kumimoji="1" lang="ja-JP" altLang="en-US" sz="1100" dirty="0"/>
          </a:p>
        </p:txBody>
      </p:sp>
      <p:sp>
        <p:nvSpPr>
          <p:cNvPr id="3" name="正方形/長方形 2"/>
          <p:cNvSpPr/>
          <p:nvPr/>
        </p:nvSpPr>
        <p:spPr>
          <a:xfrm>
            <a:off x="1546176" y="404664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</a:t>
            </a:r>
            <a:endParaRPr kumimoji="1" lang="ja-JP" altLang="en-US" sz="1100" dirty="0"/>
          </a:p>
        </p:txBody>
      </p:sp>
      <p:sp>
        <p:nvSpPr>
          <p:cNvPr id="4" name="正方形/長方形 3"/>
          <p:cNvSpPr/>
          <p:nvPr/>
        </p:nvSpPr>
        <p:spPr>
          <a:xfrm>
            <a:off x="1115616" y="404664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B</a:t>
            </a:r>
            <a:endParaRPr kumimoji="1" lang="ja-JP" altLang="en-US" sz="11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20709" y="453951"/>
            <a:ext cx="36925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/>
              <a:t>1</a:t>
            </a:r>
            <a:r>
              <a:rPr lang="ja-JP" altLang="en-US" sz="1000" dirty="0"/>
              <a:t>マス</a:t>
            </a:r>
            <a:endParaRPr kumimoji="1" lang="ja-JP" altLang="en-US" sz="1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20709" y="1085106"/>
            <a:ext cx="36925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/>
              <a:t>2</a:t>
            </a:r>
            <a:r>
              <a:rPr lang="ja-JP" altLang="en-US" sz="1000" dirty="0" smtClean="0"/>
              <a:t>マス</a:t>
            </a:r>
            <a:endParaRPr kumimoji="1" lang="ja-JP" altLang="en-US" sz="1000" dirty="0"/>
          </a:p>
        </p:txBody>
      </p:sp>
      <p:sp>
        <p:nvSpPr>
          <p:cNvPr id="5" name="正方形/長方形 4"/>
          <p:cNvSpPr/>
          <p:nvPr/>
        </p:nvSpPr>
        <p:spPr>
          <a:xfrm>
            <a:off x="1976736" y="1054386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</a:t>
            </a:r>
            <a:endParaRPr kumimoji="1" lang="ja-JP" altLang="en-US" sz="1100" dirty="0"/>
          </a:p>
        </p:txBody>
      </p:sp>
      <p:sp>
        <p:nvSpPr>
          <p:cNvPr id="6" name="正方形/長方形 5"/>
          <p:cNvSpPr/>
          <p:nvPr/>
        </p:nvSpPr>
        <p:spPr>
          <a:xfrm>
            <a:off x="1546176" y="1054386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B</a:t>
            </a:r>
            <a:endParaRPr kumimoji="1" lang="ja-JP" altLang="en-US" sz="1100" dirty="0"/>
          </a:p>
        </p:txBody>
      </p:sp>
      <p:sp>
        <p:nvSpPr>
          <p:cNvPr id="7" name="正方形/長方形 6"/>
          <p:cNvSpPr/>
          <p:nvPr/>
        </p:nvSpPr>
        <p:spPr>
          <a:xfrm>
            <a:off x="1115616" y="1054386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B</a:t>
            </a:r>
            <a:endParaRPr kumimoji="1" lang="ja-JP" altLang="en-US" sz="1100" dirty="0"/>
          </a:p>
        </p:txBody>
      </p:sp>
      <p:sp>
        <p:nvSpPr>
          <p:cNvPr id="10" name="正方形/長方形 9"/>
          <p:cNvSpPr/>
          <p:nvPr/>
        </p:nvSpPr>
        <p:spPr>
          <a:xfrm>
            <a:off x="2407296" y="1052736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J</a:t>
            </a:r>
            <a:endParaRPr kumimoji="1" lang="ja-JP" altLang="en-US" sz="1100" dirty="0"/>
          </a:p>
        </p:txBody>
      </p:sp>
      <p:sp>
        <p:nvSpPr>
          <p:cNvPr id="11" name="正方形/長方形 10"/>
          <p:cNvSpPr/>
          <p:nvPr/>
        </p:nvSpPr>
        <p:spPr>
          <a:xfrm>
            <a:off x="2407296" y="1341537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K</a:t>
            </a:r>
            <a:endParaRPr kumimoji="1" lang="ja-JP" altLang="en-US" sz="1100" dirty="0"/>
          </a:p>
        </p:txBody>
      </p:sp>
      <p:sp>
        <p:nvSpPr>
          <p:cNvPr id="12" name="正方形/長方形 11"/>
          <p:cNvSpPr/>
          <p:nvPr/>
        </p:nvSpPr>
        <p:spPr>
          <a:xfrm>
            <a:off x="1115616" y="134076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L</a:t>
            </a:r>
            <a:endParaRPr kumimoji="1" lang="ja-JP" altLang="en-US" sz="11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546176" y="134076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C</a:t>
            </a:r>
            <a:endParaRPr kumimoji="1" lang="ja-JP" altLang="en-US" sz="1100" dirty="0"/>
          </a:p>
        </p:txBody>
      </p:sp>
      <p:sp>
        <p:nvSpPr>
          <p:cNvPr id="14" name="正方形/長方形 13"/>
          <p:cNvSpPr/>
          <p:nvPr/>
        </p:nvSpPr>
        <p:spPr>
          <a:xfrm>
            <a:off x="1976736" y="134076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F</a:t>
            </a:r>
            <a:endParaRPr kumimoji="1" lang="ja-JP" altLang="en-US" sz="1100" dirty="0"/>
          </a:p>
        </p:txBody>
      </p:sp>
      <p:cxnSp>
        <p:nvCxnSpPr>
          <p:cNvPr id="18" name="直線矢印コネクタ 17"/>
          <p:cNvCxnSpPr>
            <a:stCxn id="4" idx="2"/>
            <a:endCxn id="7" idx="0"/>
          </p:cNvCxnSpPr>
          <p:nvPr/>
        </p:nvCxnSpPr>
        <p:spPr>
          <a:xfrm>
            <a:off x="1259632" y="692696"/>
            <a:ext cx="0" cy="36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4" idx="2"/>
            <a:endCxn id="6" idx="0"/>
          </p:cNvCxnSpPr>
          <p:nvPr/>
        </p:nvCxnSpPr>
        <p:spPr>
          <a:xfrm>
            <a:off x="1259632" y="692696"/>
            <a:ext cx="430560" cy="36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3" idx="2"/>
            <a:endCxn id="5" idx="0"/>
          </p:cNvCxnSpPr>
          <p:nvPr/>
        </p:nvCxnSpPr>
        <p:spPr>
          <a:xfrm>
            <a:off x="1690192" y="692696"/>
            <a:ext cx="430560" cy="36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2" idx="2"/>
            <a:endCxn id="10" idx="0"/>
          </p:cNvCxnSpPr>
          <p:nvPr/>
        </p:nvCxnSpPr>
        <p:spPr>
          <a:xfrm>
            <a:off x="2120752" y="692696"/>
            <a:ext cx="43056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394608" y="711472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コピー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20709" y="2021210"/>
            <a:ext cx="39490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 smtClean="0"/>
              <a:t>3</a:t>
            </a:r>
            <a:r>
              <a:rPr lang="ja-JP" altLang="en-US" sz="1000" dirty="0" smtClean="0"/>
              <a:t>マス</a:t>
            </a:r>
            <a:endParaRPr kumimoji="1" lang="ja-JP" altLang="en-US" sz="1000" dirty="0"/>
          </a:p>
        </p:txBody>
      </p:sp>
      <p:sp>
        <p:nvSpPr>
          <p:cNvPr id="31" name="正方形/長方形 30"/>
          <p:cNvSpPr/>
          <p:nvPr/>
        </p:nvSpPr>
        <p:spPr>
          <a:xfrm>
            <a:off x="1976736" y="1990490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</a:t>
            </a:r>
            <a:endParaRPr kumimoji="1" lang="ja-JP" altLang="en-US" sz="1100" dirty="0"/>
          </a:p>
        </p:txBody>
      </p:sp>
      <p:sp>
        <p:nvSpPr>
          <p:cNvPr id="32" name="正方形/長方形 31"/>
          <p:cNvSpPr/>
          <p:nvPr/>
        </p:nvSpPr>
        <p:spPr>
          <a:xfrm>
            <a:off x="1546176" y="1990490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B</a:t>
            </a:r>
            <a:endParaRPr kumimoji="1" lang="ja-JP" altLang="en-US" sz="1100" dirty="0"/>
          </a:p>
        </p:txBody>
      </p:sp>
      <p:sp>
        <p:nvSpPr>
          <p:cNvPr id="33" name="正方形/長方形 32"/>
          <p:cNvSpPr/>
          <p:nvPr/>
        </p:nvSpPr>
        <p:spPr>
          <a:xfrm>
            <a:off x="1115616" y="1990490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B</a:t>
            </a:r>
            <a:endParaRPr kumimoji="1" lang="ja-JP" altLang="en-US" sz="1100" dirty="0"/>
          </a:p>
        </p:txBody>
      </p:sp>
      <p:sp>
        <p:nvSpPr>
          <p:cNvPr id="34" name="正方形/長方形 33"/>
          <p:cNvSpPr/>
          <p:nvPr/>
        </p:nvSpPr>
        <p:spPr>
          <a:xfrm>
            <a:off x="2407296" y="1988840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J</a:t>
            </a:r>
            <a:endParaRPr kumimoji="1" lang="ja-JP" altLang="en-US" sz="1100" dirty="0"/>
          </a:p>
        </p:txBody>
      </p:sp>
      <p:sp>
        <p:nvSpPr>
          <p:cNvPr id="35" name="正方形/長方形 34"/>
          <p:cNvSpPr/>
          <p:nvPr/>
        </p:nvSpPr>
        <p:spPr>
          <a:xfrm>
            <a:off x="2407296" y="2267347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K</a:t>
            </a:r>
            <a:endParaRPr kumimoji="1" lang="ja-JP" altLang="en-US" sz="1100" dirty="0"/>
          </a:p>
        </p:txBody>
      </p:sp>
      <p:sp>
        <p:nvSpPr>
          <p:cNvPr id="36" name="正方形/長方形 35"/>
          <p:cNvSpPr/>
          <p:nvPr/>
        </p:nvSpPr>
        <p:spPr>
          <a:xfrm>
            <a:off x="1115616" y="2266578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L</a:t>
            </a:r>
            <a:endParaRPr kumimoji="1" lang="ja-JP" altLang="en-US" sz="1100" dirty="0"/>
          </a:p>
        </p:txBody>
      </p:sp>
      <p:sp>
        <p:nvSpPr>
          <p:cNvPr id="37" name="正方形/長方形 36"/>
          <p:cNvSpPr/>
          <p:nvPr/>
        </p:nvSpPr>
        <p:spPr>
          <a:xfrm>
            <a:off x="1546176" y="2266578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C</a:t>
            </a:r>
            <a:endParaRPr kumimoji="1" lang="ja-JP" altLang="en-US" sz="1100" dirty="0"/>
          </a:p>
        </p:txBody>
      </p:sp>
      <p:sp>
        <p:nvSpPr>
          <p:cNvPr id="38" name="正方形/長方形 37"/>
          <p:cNvSpPr/>
          <p:nvPr/>
        </p:nvSpPr>
        <p:spPr>
          <a:xfrm>
            <a:off x="1976736" y="2266578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F</a:t>
            </a:r>
            <a:endParaRPr kumimoji="1" lang="ja-JP" altLang="en-US" sz="1100" dirty="0"/>
          </a:p>
        </p:txBody>
      </p:sp>
      <p:cxnSp>
        <p:nvCxnSpPr>
          <p:cNvPr id="39" name="直線矢印コネクタ 38"/>
          <p:cNvCxnSpPr>
            <a:stCxn id="12" idx="2"/>
            <a:endCxn id="33" idx="0"/>
          </p:cNvCxnSpPr>
          <p:nvPr/>
        </p:nvCxnSpPr>
        <p:spPr>
          <a:xfrm>
            <a:off x="1259632" y="1628800"/>
            <a:ext cx="0" cy="36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13" idx="2"/>
            <a:endCxn id="32" idx="0"/>
          </p:cNvCxnSpPr>
          <p:nvPr/>
        </p:nvCxnSpPr>
        <p:spPr>
          <a:xfrm>
            <a:off x="1690192" y="1628800"/>
            <a:ext cx="0" cy="36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14" idx="2"/>
            <a:endCxn id="31" idx="0"/>
          </p:cNvCxnSpPr>
          <p:nvPr/>
        </p:nvCxnSpPr>
        <p:spPr>
          <a:xfrm>
            <a:off x="2120752" y="1628800"/>
            <a:ext cx="0" cy="36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11" idx="2"/>
            <a:endCxn id="34" idx="0"/>
          </p:cNvCxnSpPr>
          <p:nvPr/>
        </p:nvCxnSpPr>
        <p:spPr>
          <a:xfrm>
            <a:off x="2551312" y="1629569"/>
            <a:ext cx="0" cy="35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551312" y="1700808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コピー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2407296" y="2555379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M</a:t>
            </a:r>
            <a:endParaRPr kumimoji="1" lang="ja-JP" altLang="en-US" sz="1100" dirty="0"/>
          </a:p>
        </p:txBody>
      </p:sp>
      <p:sp>
        <p:nvSpPr>
          <p:cNvPr id="48" name="正方形/長方形 47"/>
          <p:cNvSpPr/>
          <p:nvPr/>
        </p:nvSpPr>
        <p:spPr>
          <a:xfrm>
            <a:off x="1115616" y="2554610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O</a:t>
            </a:r>
            <a:endParaRPr kumimoji="1" lang="ja-JP" altLang="en-US" sz="1100" dirty="0"/>
          </a:p>
        </p:txBody>
      </p:sp>
      <p:sp>
        <p:nvSpPr>
          <p:cNvPr id="49" name="正方形/長方形 48"/>
          <p:cNvSpPr/>
          <p:nvPr/>
        </p:nvSpPr>
        <p:spPr>
          <a:xfrm>
            <a:off x="1546176" y="2554610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E</a:t>
            </a:r>
            <a:endParaRPr kumimoji="1" lang="ja-JP" altLang="en-US" sz="1100" dirty="0"/>
          </a:p>
        </p:txBody>
      </p:sp>
      <p:sp>
        <p:nvSpPr>
          <p:cNvPr id="50" name="正方形/長方形 49"/>
          <p:cNvSpPr/>
          <p:nvPr/>
        </p:nvSpPr>
        <p:spPr>
          <a:xfrm>
            <a:off x="1976736" y="2554610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G</a:t>
            </a:r>
            <a:endParaRPr kumimoji="1" lang="ja-JP" altLang="en-US" sz="11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695328" y="1385658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追加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20709" y="3243696"/>
            <a:ext cx="39490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 smtClean="0"/>
              <a:t>4</a:t>
            </a:r>
            <a:r>
              <a:rPr lang="ja-JP" altLang="en-US" sz="1000" dirty="0" smtClean="0"/>
              <a:t>マス</a:t>
            </a:r>
            <a:endParaRPr kumimoji="1" lang="ja-JP" altLang="en-US" sz="1000" dirty="0"/>
          </a:p>
        </p:txBody>
      </p:sp>
      <p:sp>
        <p:nvSpPr>
          <p:cNvPr id="53" name="正方形/長方形 52"/>
          <p:cNvSpPr/>
          <p:nvPr/>
        </p:nvSpPr>
        <p:spPr>
          <a:xfrm>
            <a:off x="2407296" y="3214626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</a:t>
            </a:r>
            <a:endParaRPr kumimoji="1" lang="ja-JP" altLang="en-US" sz="1100" dirty="0"/>
          </a:p>
        </p:txBody>
      </p:sp>
      <p:sp>
        <p:nvSpPr>
          <p:cNvPr id="54" name="正方形/長方形 53"/>
          <p:cNvSpPr/>
          <p:nvPr/>
        </p:nvSpPr>
        <p:spPr>
          <a:xfrm>
            <a:off x="1976736" y="3214626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B</a:t>
            </a:r>
            <a:endParaRPr kumimoji="1" lang="ja-JP" altLang="en-US" sz="1100" dirty="0"/>
          </a:p>
        </p:txBody>
      </p:sp>
      <p:sp>
        <p:nvSpPr>
          <p:cNvPr id="55" name="正方形/長方形 54"/>
          <p:cNvSpPr/>
          <p:nvPr/>
        </p:nvSpPr>
        <p:spPr>
          <a:xfrm>
            <a:off x="1115616" y="3214626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B</a:t>
            </a:r>
            <a:endParaRPr kumimoji="1" lang="ja-JP" altLang="en-US" sz="1100" dirty="0"/>
          </a:p>
        </p:txBody>
      </p:sp>
      <p:sp>
        <p:nvSpPr>
          <p:cNvPr id="56" name="正方形/長方形 55"/>
          <p:cNvSpPr/>
          <p:nvPr/>
        </p:nvSpPr>
        <p:spPr>
          <a:xfrm>
            <a:off x="2837856" y="3212976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J</a:t>
            </a:r>
            <a:endParaRPr kumimoji="1" lang="ja-JP" altLang="en-US" sz="1100" dirty="0"/>
          </a:p>
        </p:txBody>
      </p:sp>
      <p:sp>
        <p:nvSpPr>
          <p:cNvPr id="57" name="正方形/長方形 56"/>
          <p:cNvSpPr/>
          <p:nvPr/>
        </p:nvSpPr>
        <p:spPr>
          <a:xfrm>
            <a:off x="2837856" y="3491483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K</a:t>
            </a:r>
            <a:endParaRPr kumimoji="1" lang="ja-JP" altLang="en-US" sz="1100" dirty="0"/>
          </a:p>
        </p:txBody>
      </p:sp>
      <p:sp>
        <p:nvSpPr>
          <p:cNvPr id="58" name="正方形/長方形 57"/>
          <p:cNvSpPr/>
          <p:nvPr/>
        </p:nvSpPr>
        <p:spPr>
          <a:xfrm>
            <a:off x="1115616" y="349071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L</a:t>
            </a:r>
            <a:endParaRPr kumimoji="1" lang="ja-JP" altLang="en-US" sz="1100" dirty="0"/>
          </a:p>
        </p:txBody>
      </p:sp>
      <p:sp>
        <p:nvSpPr>
          <p:cNvPr id="59" name="正方形/長方形 58"/>
          <p:cNvSpPr/>
          <p:nvPr/>
        </p:nvSpPr>
        <p:spPr>
          <a:xfrm>
            <a:off x="1976736" y="349071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C</a:t>
            </a:r>
            <a:endParaRPr kumimoji="1" lang="ja-JP" altLang="en-US" sz="1100" dirty="0"/>
          </a:p>
        </p:txBody>
      </p:sp>
      <p:sp>
        <p:nvSpPr>
          <p:cNvPr id="60" name="正方形/長方形 59"/>
          <p:cNvSpPr/>
          <p:nvPr/>
        </p:nvSpPr>
        <p:spPr>
          <a:xfrm>
            <a:off x="2407296" y="349071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F</a:t>
            </a:r>
            <a:endParaRPr kumimoji="1" lang="ja-JP" altLang="en-US" sz="1100" dirty="0"/>
          </a:p>
        </p:txBody>
      </p:sp>
      <p:cxnSp>
        <p:nvCxnSpPr>
          <p:cNvPr id="61" name="直線矢印コネクタ 60"/>
          <p:cNvCxnSpPr>
            <a:stCxn id="48" idx="2"/>
            <a:endCxn id="55" idx="0"/>
          </p:cNvCxnSpPr>
          <p:nvPr/>
        </p:nvCxnSpPr>
        <p:spPr>
          <a:xfrm>
            <a:off x="1259632" y="2842642"/>
            <a:ext cx="0" cy="37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49" idx="2"/>
            <a:endCxn id="54" idx="0"/>
          </p:cNvCxnSpPr>
          <p:nvPr/>
        </p:nvCxnSpPr>
        <p:spPr>
          <a:xfrm>
            <a:off x="1690192" y="2842642"/>
            <a:ext cx="430560" cy="37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2837856" y="3779515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M</a:t>
            </a:r>
            <a:endParaRPr kumimoji="1" lang="ja-JP" altLang="en-US" sz="1100" dirty="0"/>
          </a:p>
        </p:txBody>
      </p:sp>
      <p:sp>
        <p:nvSpPr>
          <p:cNvPr id="67" name="正方形/長方形 66"/>
          <p:cNvSpPr/>
          <p:nvPr/>
        </p:nvSpPr>
        <p:spPr>
          <a:xfrm>
            <a:off x="1115616" y="3778746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O</a:t>
            </a:r>
            <a:endParaRPr kumimoji="1" lang="ja-JP" altLang="en-US" sz="11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976736" y="3778746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E</a:t>
            </a:r>
            <a:endParaRPr kumimoji="1" lang="ja-JP" altLang="en-US" sz="1100" dirty="0"/>
          </a:p>
        </p:txBody>
      </p:sp>
      <p:sp>
        <p:nvSpPr>
          <p:cNvPr id="69" name="正方形/長方形 68"/>
          <p:cNvSpPr/>
          <p:nvPr/>
        </p:nvSpPr>
        <p:spPr>
          <a:xfrm>
            <a:off x="2407296" y="3778746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G</a:t>
            </a:r>
            <a:endParaRPr kumimoji="1" lang="ja-JP" altLang="en-US" sz="1100" dirty="0"/>
          </a:p>
        </p:txBody>
      </p:sp>
      <p:sp>
        <p:nvSpPr>
          <p:cNvPr id="70" name="正方形/長方形 69"/>
          <p:cNvSpPr/>
          <p:nvPr/>
        </p:nvSpPr>
        <p:spPr>
          <a:xfrm>
            <a:off x="2837856" y="4064471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N</a:t>
            </a:r>
            <a:endParaRPr kumimoji="1" lang="ja-JP" altLang="en-US" sz="1100" dirty="0"/>
          </a:p>
        </p:txBody>
      </p:sp>
      <p:sp>
        <p:nvSpPr>
          <p:cNvPr id="71" name="正方形/長方形 70"/>
          <p:cNvSpPr/>
          <p:nvPr/>
        </p:nvSpPr>
        <p:spPr>
          <a:xfrm>
            <a:off x="1115616" y="4063702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N</a:t>
            </a:r>
            <a:endParaRPr kumimoji="1" lang="ja-JP" altLang="en-US" sz="1100" dirty="0"/>
          </a:p>
        </p:txBody>
      </p:sp>
      <p:sp>
        <p:nvSpPr>
          <p:cNvPr id="72" name="正方形/長方形 71"/>
          <p:cNvSpPr/>
          <p:nvPr/>
        </p:nvSpPr>
        <p:spPr>
          <a:xfrm>
            <a:off x="1976736" y="4063702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H</a:t>
            </a:r>
            <a:endParaRPr kumimoji="1" lang="ja-JP" altLang="en-US" sz="1100" dirty="0"/>
          </a:p>
        </p:txBody>
      </p:sp>
      <p:sp>
        <p:nvSpPr>
          <p:cNvPr id="73" name="正方形/長方形 72"/>
          <p:cNvSpPr/>
          <p:nvPr/>
        </p:nvSpPr>
        <p:spPr>
          <a:xfrm>
            <a:off x="2407296" y="4063702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H</a:t>
            </a:r>
            <a:endParaRPr kumimoji="1" lang="ja-JP" altLang="en-US" sz="1100" dirty="0"/>
          </a:p>
        </p:txBody>
      </p:sp>
      <p:cxnSp>
        <p:nvCxnSpPr>
          <p:cNvPr id="74" name="直線矢印コネクタ 73"/>
          <p:cNvCxnSpPr>
            <a:stCxn id="48" idx="2"/>
            <a:endCxn id="78" idx="0"/>
          </p:cNvCxnSpPr>
          <p:nvPr/>
        </p:nvCxnSpPr>
        <p:spPr>
          <a:xfrm>
            <a:off x="1259632" y="2842642"/>
            <a:ext cx="429073" cy="37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50" idx="2"/>
            <a:endCxn id="53" idx="0"/>
          </p:cNvCxnSpPr>
          <p:nvPr/>
        </p:nvCxnSpPr>
        <p:spPr>
          <a:xfrm>
            <a:off x="2120752" y="2842642"/>
            <a:ext cx="430560" cy="37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47" idx="2"/>
            <a:endCxn id="56" idx="0"/>
          </p:cNvCxnSpPr>
          <p:nvPr/>
        </p:nvCxnSpPr>
        <p:spPr>
          <a:xfrm>
            <a:off x="2551312" y="2843411"/>
            <a:ext cx="430560" cy="36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755530" y="2837557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コピー</a:t>
            </a:r>
          </a:p>
        </p:txBody>
      </p:sp>
      <p:sp>
        <p:nvSpPr>
          <p:cNvPr id="78" name="正方形/長方形 77"/>
          <p:cNvSpPr/>
          <p:nvPr/>
        </p:nvSpPr>
        <p:spPr>
          <a:xfrm>
            <a:off x="1544689" y="3214626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B</a:t>
            </a:r>
            <a:endParaRPr kumimoji="1" lang="ja-JP" altLang="en-US" sz="1100" dirty="0"/>
          </a:p>
        </p:txBody>
      </p:sp>
      <p:sp>
        <p:nvSpPr>
          <p:cNvPr id="79" name="正方形/長方形 78"/>
          <p:cNvSpPr/>
          <p:nvPr/>
        </p:nvSpPr>
        <p:spPr>
          <a:xfrm>
            <a:off x="1544689" y="349071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L</a:t>
            </a:r>
            <a:endParaRPr kumimoji="1" lang="ja-JP" altLang="en-US" sz="1100" dirty="0"/>
          </a:p>
        </p:txBody>
      </p:sp>
      <p:sp>
        <p:nvSpPr>
          <p:cNvPr id="80" name="正方形/長方形 79"/>
          <p:cNvSpPr/>
          <p:nvPr/>
        </p:nvSpPr>
        <p:spPr>
          <a:xfrm>
            <a:off x="1544689" y="3778746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O</a:t>
            </a:r>
            <a:endParaRPr kumimoji="1" lang="ja-JP" altLang="en-US" sz="1100" dirty="0"/>
          </a:p>
        </p:txBody>
      </p:sp>
      <p:sp>
        <p:nvSpPr>
          <p:cNvPr id="81" name="正方形/長方形 80"/>
          <p:cNvSpPr/>
          <p:nvPr/>
        </p:nvSpPr>
        <p:spPr>
          <a:xfrm>
            <a:off x="1544689" y="4063702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P</a:t>
            </a:r>
            <a:endParaRPr kumimoji="1" lang="ja-JP" altLang="en-US" sz="1100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720709" y="4755864"/>
            <a:ext cx="39490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/>
              <a:t>5</a:t>
            </a:r>
            <a:r>
              <a:rPr lang="ja-JP" altLang="en-US" sz="1000" dirty="0" smtClean="0"/>
              <a:t>マス</a:t>
            </a:r>
            <a:endParaRPr kumimoji="1" lang="ja-JP" altLang="en-US" sz="1000" dirty="0"/>
          </a:p>
        </p:txBody>
      </p:sp>
      <p:sp>
        <p:nvSpPr>
          <p:cNvPr id="118" name="正方形/長方形 117"/>
          <p:cNvSpPr/>
          <p:nvPr/>
        </p:nvSpPr>
        <p:spPr>
          <a:xfrm>
            <a:off x="2839343" y="472679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</a:t>
            </a:r>
            <a:endParaRPr kumimoji="1" lang="ja-JP" altLang="en-US" sz="1100" dirty="0"/>
          </a:p>
        </p:txBody>
      </p:sp>
      <p:sp>
        <p:nvSpPr>
          <p:cNvPr id="119" name="正方形/長方形 118"/>
          <p:cNvSpPr/>
          <p:nvPr/>
        </p:nvSpPr>
        <p:spPr>
          <a:xfrm>
            <a:off x="2408783" y="472679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B</a:t>
            </a:r>
            <a:endParaRPr kumimoji="1" lang="ja-JP" altLang="en-US" sz="1100" dirty="0"/>
          </a:p>
        </p:txBody>
      </p:sp>
      <p:sp>
        <p:nvSpPr>
          <p:cNvPr id="120" name="正方形/長方形 119"/>
          <p:cNvSpPr/>
          <p:nvPr/>
        </p:nvSpPr>
        <p:spPr>
          <a:xfrm>
            <a:off x="1115616" y="472679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B</a:t>
            </a:r>
            <a:endParaRPr kumimoji="1" lang="ja-JP" altLang="en-US" sz="1100" dirty="0"/>
          </a:p>
        </p:txBody>
      </p:sp>
      <p:sp>
        <p:nvSpPr>
          <p:cNvPr id="123" name="正方形/長方形 122"/>
          <p:cNvSpPr/>
          <p:nvPr/>
        </p:nvSpPr>
        <p:spPr>
          <a:xfrm>
            <a:off x="1115616" y="5002882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L</a:t>
            </a:r>
            <a:endParaRPr kumimoji="1" lang="ja-JP" altLang="en-US" sz="1100" dirty="0"/>
          </a:p>
        </p:txBody>
      </p:sp>
      <p:sp>
        <p:nvSpPr>
          <p:cNvPr id="124" name="正方形/長方形 123"/>
          <p:cNvSpPr/>
          <p:nvPr/>
        </p:nvSpPr>
        <p:spPr>
          <a:xfrm>
            <a:off x="2408783" y="5002882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C</a:t>
            </a:r>
            <a:endParaRPr kumimoji="1" lang="ja-JP" altLang="en-US" sz="1100" dirty="0"/>
          </a:p>
        </p:txBody>
      </p:sp>
      <p:sp>
        <p:nvSpPr>
          <p:cNvPr id="125" name="正方形/長方形 124"/>
          <p:cNvSpPr/>
          <p:nvPr/>
        </p:nvSpPr>
        <p:spPr>
          <a:xfrm>
            <a:off x="2839343" y="5002882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F</a:t>
            </a:r>
            <a:endParaRPr kumimoji="1" lang="ja-JP" altLang="en-US" sz="1100" dirty="0"/>
          </a:p>
        </p:txBody>
      </p:sp>
      <p:cxnSp>
        <p:nvCxnSpPr>
          <p:cNvPr id="126" name="直線矢印コネクタ 125"/>
          <p:cNvCxnSpPr>
            <a:stCxn id="71" idx="2"/>
            <a:endCxn id="120" idx="0"/>
          </p:cNvCxnSpPr>
          <p:nvPr/>
        </p:nvCxnSpPr>
        <p:spPr>
          <a:xfrm>
            <a:off x="1259632" y="4351734"/>
            <a:ext cx="0" cy="37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72" idx="2"/>
            <a:endCxn id="150" idx="0"/>
          </p:cNvCxnSpPr>
          <p:nvPr/>
        </p:nvCxnSpPr>
        <p:spPr>
          <a:xfrm>
            <a:off x="2120752" y="4351734"/>
            <a:ext cx="3944" cy="37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正方形/長方形 128"/>
          <p:cNvSpPr/>
          <p:nvPr/>
        </p:nvSpPr>
        <p:spPr>
          <a:xfrm>
            <a:off x="1115616" y="529091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O</a:t>
            </a:r>
            <a:endParaRPr kumimoji="1" lang="ja-JP" altLang="en-US" sz="1100" dirty="0"/>
          </a:p>
        </p:txBody>
      </p:sp>
      <p:sp>
        <p:nvSpPr>
          <p:cNvPr id="130" name="正方形/長方形 129"/>
          <p:cNvSpPr/>
          <p:nvPr/>
        </p:nvSpPr>
        <p:spPr>
          <a:xfrm>
            <a:off x="2408783" y="529091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E</a:t>
            </a:r>
            <a:endParaRPr kumimoji="1" lang="ja-JP" altLang="en-US" sz="1100" dirty="0"/>
          </a:p>
        </p:txBody>
      </p:sp>
      <p:sp>
        <p:nvSpPr>
          <p:cNvPr id="131" name="正方形/長方形 130"/>
          <p:cNvSpPr/>
          <p:nvPr/>
        </p:nvSpPr>
        <p:spPr>
          <a:xfrm>
            <a:off x="2839343" y="529091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G</a:t>
            </a:r>
            <a:endParaRPr kumimoji="1" lang="ja-JP" altLang="en-US" sz="1100" dirty="0"/>
          </a:p>
        </p:txBody>
      </p:sp>
      <p:sp>
        <p:nvSpPr>
          <p:cNvPr id="133" name="正方形/長方形 132"/>
          <p:cNvSpPr/>
          <p:nvPr/>
        </p:nvSpPr>
        <p:spPr>
          <a:xfrm>
            <a:off x="1115616" y="5575870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N</a:t>
            </a:r>
            <a:endParaRPr kumimoji="1" lang="ja-JP" altLang="en-US" sz="1100" dirty="0"/>
          </a:p>
        </p:txBody>
      </p:sp>
      <p:sp>
        <p:nvSpPr>
          <p:cNvPr id="134" name="正方形/長方形 133"/>
          <p:cNvSpPr/>
          <p:nvPr/>
        </p:nvSpPr>
        <p:spPr>
          <a:xfrm>
            <a:off x="2408783" y="5575870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H</a:t>
            </a:r>
            <a:endParaRPr kumimoji="1" lang="ja-JP" altLang="en-US" sz="1100" dirty="0"/>
          </a:p>
        </p:txBody>
      </p:sp>
      <p:sp>
        <p:nvSpPr>
          <p:cNvPr id="135" name="正方形/長方形 134"/>
          <p:cNvSpPr/>
          <p:nvPr/>
        </p:nvSpPr>
        <p:spPr>
          <a:xfrm>
            <a:off x="2839343" y="5575870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H</a:t>
            </a:r>
            <a:endParaRPr kumimoji="1" lang="ja-JP" altLang="en-US" sz="1100" dirty="0"/>
          </a:p>
        </p:txBody>
      </p:sp>
      <p:cxnSp>
        <p:nvCxnSpPr>
          <p:cNvPr id="136" name="直線矢印コネクタ 135"/>
          <p:cNvCxnSpPr>
            <a:stCxn id="81" idx="2"/>
            <a:endCxn id="139" idx="0"/>
          </p:cNvCxnSpPr>
          <p:nvPr/>
        </p:nvCxnSpPr>
        <p:spPr>
          <a:xfrm flipH="1">
            <a:off x="1687217" y="4351734"/>
            <a:ext cx="1488" cy="37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>
            <a:stCxn id="72" idx="2"/>
            <a:endCxn id="119" idx="0"/>
          </p:cNvCxnSpPr>
          <p:nvPr/>
        </p:nvCxnSpPr>
        <p:spPr>
          <a:xfrm>
            <a:off x="2120752" y="4351734"/>
            <a:ext cx="432047" cy="37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>
            <a:stCxn id="73" idx="2"/>
            <a:endCxn id="118" idx="0"/>
          </p:cNvCxnSpPr>
          <p:nvPr/>
        </p:nvCxnSpPr>
        <p:spPr>
          <a:xfrm>
            <a:off x="2551312" y="4351734"/>
            <a:ext cx="432047" cy="37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正方形/長方形 138"/>
          <p:cNvSpPr/>
          <p:nvPr/>
        </p:nvSpPr>
        <p:spPr>
          <a:xfrm>
            <a:off x="1543201" y="472679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B</a:t>
            </a:r>
            <a:endParaRPr kumimoji="1" lang="ja-JP" altLang="en-US" sz="1100" dirty="0"/>
          </a:p>
        </p:txBody>
      </p:sp>
      <p:sp>
        <p:nvSpPr>
          <p:cNvPr id="140" name="正方形/長方形 139"/>
          <p:cNvSpPr/>
          <p:nvPr/>
        </p:nvSpPr>
        <p:spPr>
          <a:xfrm>
            <a:off x="1543201" y="5002882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L</a:t>
            </a:r>
            <a:endParaRPr kumimoji="1" lang="ja-JP" altLang="en-US" sz="1100" dirty="0"/>
          </a:p>
        </p:txBody>
      </p:sp>
      <p:sp>
        <p:nvSpPr>
          <p:cNvPr id="141" name="正方形/長方形 140"/>
          <p:cNvSpPr/>
          <p:nvPr/>
        </p:nvSpPr>
        <p:spPr>
          <a:xfrm>
            <a:off x="1543201" y="529091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O</a:t>
            </a:r>
            <a:endParaRPr kumimoji="1" lang="ja-JP" altLang="en-US" sz="1100" dirty="0"/>
          </a:p>
        </p:txBody>
      </p:sp>
      <p:sp>
        <p:nvSpPr>
          <p:cNvPr id="142" name="正方形/長方形 141"/>
          <p:cNvSpPr/>
          <p:nvPr/>
        </p:nvSpPr>
        <p:spPr>
          <a:xfrm>
            <a:off x="1543201" y="5575870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P</a:t>
            </a:r>
            <a:endParaRPr kumimoji="1" lang="ja-JP" altLang="en-US" sz="1100" dirty="0"/>
          </a:p>
        </p:txBody>
      </p:sp>
      <p:sp>
        <p:nvSpPr>
          <p:cNvPr id="146" name="正方形/長方形 145"/>
          <p:cNvSpPr/>
          <p:nvPr/>
        </p:nvSpPr>
        <p:spPr>
          <a:xfrm>
            <a:off x="1115616" y="5870276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M</a:t>
            </a:r>
            <a:endParaRPr kumimoji="1" lang="ja-JP" altLang="en-US" sz="1100" dirty="0"/>
          </a:p>
        </p:txBody>
      </p:sp>
      <p:sp>
        <p:nvSpPr>
          <p:cNvPr id="147" name="正方形/長方形 146"/>
          <p:cNvSpPr/>
          <p:nvPr/>
        </p:nvSpPr>
        <p:spPr>
          <a:xfrm>
            <a:off x="2408783" y="5870276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</a:t>
            </a:r>
            <a:endParaRPr kumimoji="1" lang="ja-JP" altLang="en-US" sz="1100" dirty="0"/>
          </a:p>
        </p:txBody>
      </p:sp>
      <p:sp>
        <p:nvSpPr>
          <p:cNvPr id="148" name="正方形/長方形 147"/>
          <p:cNvSpPr/>
          <p:nvPr/>
        </p:nvSpPr>
        <p:spPr>
          <a:xfrm>
            <a:off x="2839343" y="5870276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E</a:t>
            </a:r>
            <a:endParaRPr kumimoji="1" lang="ja-JP" altLang="en-US" sz="1100" dirty="0"/>
          </a:p>
        </p:txBody>
      </p:sp>
      <p:sp>
        <p:nvSpPr>
          <p:cNvPr id="149" name="正方形/長方形 148"/>
          <p:cNvSpPr/>
          <p:nvPr/>
        </p:nvSpPr>
        <p:spPr>
          <a:xfrm>
            <a:off x="1543201" y="5870276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Q</a:t>
            </a:r>
            <a:endParaRPr kumimoji="1" lang="ja-JP" altLang="en-US" sz="1100" dirty="0"/>
          </a:p>
        </p:txBody>
      </p:sp>
      <p:sp>
        <p:nvSpPr>
          <p:cNvPr id="150" name="正方形/長方形 149"/>
          <p:cNvSpPr/>
          <p:nvPr/>
        </p:nvSpPr>
        <p:spPr>
          <a:xfrm>
            <a:off x="1980680" y="472679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B</a:t>
            </a:r>
            <a:endParaRPr kumimoji="1" lang="ja-JP" altLang="en-US" sz="1100" dirty="0"/>
          </a:p>
        </p:txBody>
      </p:sp>
      <p:sp>
        <p:nvSpPr>
          <p:cNvPr id="151" name="正方形/長方形 150"/>
          <p:cNvSpPr/>
          <p:nvPr/>
        </p:nvSpPr>
        <p:spPr>
          <a:xfrm>
            <a:off x="1980680" y="5002882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C</a:t>
            </a:r>
            <a:endParaRPr kumimoji="1" lang="ja-JP" altLang="en-US" sz="11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980680" y="529091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E</a:t>
            </a:r>
            <a:endParaRPr kumimoji="1" lang="ja-JP" altLang="en-US" sz="1100" dirty="0"/>
          </a:p>
        </p:txBody>
      </p:sp>
      <p:sp>
        <p:nvSpPr>
          <p:cNvPr id="153" name="正方形/長方形 152"/>
          <p:cNvSpPr/>
          <p:nvPr/>
        </p:nvSpPr>
        <p:spPr>
          <a:xfrm>
            <a:off x="1980680" y="5575870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H</a:t>
            </a:r>
            <a:endParaRPr kumimoji="1" lang="ja-JP" altLang="en-US" sz="1100" dirty="0"/>
          </a:p>
        </p:txBody>
      </p:sp>
      <p:sp>
        <p:nvSpPr>
          <p:cNvPr id="154" name="正方形/長方形 153"/>
          <p:cNvSpPr/>
          <p:nvPr/>
        </p:nvSpPr>
        <p:spPr>
          <a:xfrm>
            <a:off x="1980680" y="5870276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G</a:t>
            </a:r>
            <a:endParaRPr kumimoji="1" lang="ja-JP" altLang="en-US" sz="1100" dirty="0"/>
          </a:p>
        </p:txBody>
      </p:sp>
      <p:sp>
        <p:nvSpPr>
          <p:cNvPr id="155" name="正方形/長方形 154"/>
          <p:cNvSpPr/>
          <p:nvPr/>
        </p:nvSpPr>
        <p:spPr>
          <a:xfrm>
            <a:off x="3707382" y="472514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J</a:t>
            </a:r>
            <a:endParaRPr kumimoji="1" lang="ja-JP" altLang="en-US" sz="1100" dirty="0"/>
          </a:p>
        </p:txBody>
      </p:sp>
      <p:sp>
        <p:nvSpPr>
          <p:cNvPr id="156" name="正方形/長方形 155"/>
          <p:cNvSpPr/>
          <p:nvPr/>
        </p:nvSpPr>
        <p:spPr>
          <a:xfrm>
            <a:off x="3707382" y="5003651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K</a:t>
            </a:r>
            <a:endParaRPr kumimoji="1" lang="ja-JP" altLang="en-US" sz="1100" dirty="0"/>
          </a:p>
        </p:txBody>
      </p:sp>
      <p:sp>
        <p:nvSpPr>
          <p:cNvPr id="157" name="正方形/長方形 156"/>
          <p:cNvSpPr/>
          <p:nvPr/>
        </p:nvSpPr>
        <p:spPr>
          <a:xfrm>
            <a:off x="3707382" y="5291683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M</a:t>
            </a:r>
            <a:endParaRPr kumimoji="1" lang="ja-JP" altLang="en-US" sz="1100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707382" y="5576639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N</a:t>
            </a:r>
            <a:endParaRPr kumimoji="1" lang="ja-JP" altLang="en-US" sz="1100" dirty="0"/>
          </a:p>
        </p:txBody>
      </p:sp>
      <p:sp>
        <p:nvSpPr>
          <p:cNvPr id="159" name="正方形/長方形 158"/>
          <p:cNvSpPr/>
          <p:nvPr/>
        </p:nvSpPr>
        <p:spPr>
          <a:xfrm>
            <a:off x="3707382" y="5871045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O</a:t>
            </a:r>
            <a:endParaRPr kumimoji="1" lang="ja-JP" altLang="en-US" sz="1100" dirty="0"/>
          </a:p>
        </p:txBody>
      </p:sp>
      <p:sp>
        <p:nvSpPr>
          <p:cNvPr id="160" name="正方形/長方形 159"/>
          <p:cNvSpPr/>
          <p:nvPr/>
        </p:nvSpPr>
        <p:spPr>
          <a:xfrm>
            <a:off x="3269903" y="472679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</a:t>
            </a:r>
            <a:endParaRPr kumimoji="1" lang="ja-JP" altLang="en-US" sz="1100" dirty="0"/>
          </a:p>
        </p:txBody>
      </p:sp>
      <p:sp>
        <p:nvSpPr>
          <p:cNvPr id="161" name="正方形/長方形 160"/>
          <p:cNvSpPr/>
          <p:nvPr/>
        </p:nvSpPr>
        <p:spPr>
          <a:xfrm>
            <a:off x="3269903" y="5002882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F</a:t>
            </a:r>
            <a:endParaRPr kumimoji="1" lang="ja-JP" altLang="en-US" sz="1100" dirty="0"/>
          </a:p>
        </p:txBody>
      </p:sp>
      <p:sp>
        <p:nvSpPr>
          <p:cNvPr id="162" name="正方形/長方形 161"/>
          <p:cNvSpPr/>
          <p:nvPr/>
        </p:nvSpPr>
        <p:spPr>
          <a:xfrm>
            <a:off x="3269903" y="529091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G</a:t>
            </a:r>
            <a:endParaRPr kumimoji="1" lang="ja-JP" altLang="en-US" sz="1100" dirty="0"/>
          </a:p>
        </p:txBody>
      </p:sp>
      <p:sp>
        <p:nvSpPr>
          <p:cNvPr id="163" name="正方形/長方形 162"/>
          <p:cNvSpPr/>
          <p:nvPr/>
        </p:nvSpPr>
        <p:spPr>
          <a:xfrm>
            <a:off x="3269903" y="5575870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H</a:t>
            </a:r>
            <a:endParaRPr kumimoji="1" lang="ja-JP" altLang="en-US" sz="1100" dirty="0"/>
          </a:p>
        </p:txBody>
      </p:sp>
      <p:sp>
        <p:nvSpPr>
          <p:cNvPr id="164" name="正方形/長方形 163"/>
          <p:cNvSpPr/>
          <p:nvPr/>
        </p:nvSpPr>
        <p:spPr>
          <a:xfrm>
            <a:off x="3269903" y="5870276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</a:t>
            </a:r>
            <a:endParaRPr kumimoji="1" lang="ja-JP" altLang="en-US" sz="1100" dirty="0"/>
          </a:p>
        </p:txBody>
      </p:sp>
      <p:cxnSp>
        <p:nvCxnSpPr>
          <p:cNvPr id="175" name="直線矢印コネクタ 174"/>
          <p:cNvCxnSpPr>
            <a:stCxn id="73" idx="2"/>
            <a:endCxn id="160" idx="0"/>
          </p:cNvCxnSpPr>
          <p:nvPr/>
        </p:nvCxnSpPr>
        <p:spPr>
          <a:xfrm>
            <a:off x="2551312" y="4351734"/>
            <a:ext cx="862607" cy="37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>
            <a:stCxn id="70" idx="2"/>
            <a:endCxn id="155" idx="0"/>
          </p:cNvCxnSpPr>
          <p:nvPr/>
        </p:nvCxnSpPr>
        <p:spPr>
          <a:xfrm>
            <a:off x="2981872" y="4352503"/>
            <a:ext cx="869526" cy="37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テキスト ボックス 181"/>
          <p:cNvSpPr txBox="1"/>
          <p:nvPr/>
        </p:nvSpPr>
        <p:spPr>
          <a:xfrm>
            <a:off x="3340436" y="4343512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コピー</a:t>
            </a:r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2695328" y="2588246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追加</a:t>
            </a:r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3125888" y="4093120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追加</a:t>
            </a:r>
          </a:p>
        </p:txBody>
      </p:sp>
      <p:sp>
        <p:nvSpPr>
          <p:cNvPr id="186" name="正方形/長方形 185"/>
          <p:cNvSpPr/>
          <p:nvPr/>
        </p:nvSpPr>
        <p:spPr>
          <a:xfrm>
            <a:off x="5703061" y="404664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J</a:t>
            </a:r>
            <a:endParaRPr kumimoji="1" lang="ja-JP" altLang="en-US" sz="1100" dirty="0"/>
          </a:p>
        </p:txBody>
      </p:sp>
      <p:sp>
        <p:nvSpPr>
          <p:cNvPr id="187" name="正方形/長方形 186"/>
          <p:cNvSpPr/>
          <p:nvPr/>
        </p:nvSpPr>
        <p:spPr>
          <a:xfrm>
            <a:off x="5272501" y="404664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</a:t>
            </a:r>
            <a:endParaRPr kumimoji="1" lang="ja-JP" altLang="en-US" sz="1100" dirty="0"/>
          </a:p>
        </p:txBody>
      </p:sp>
      <p:sp>
        <p:nvSpPr>
          <p:cNvPr id="188" name="正方形/長方形 187"/>
          <p:cNvSpPr/>
          <p:nvPr/>
        </p:nvSpPr>
        <p:spPr>
          <a:xfrm>
            <a:off x="4841941" y="404664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B</a:t>
            </a:r>
            <a:endParaRPr kumimoji="1" lang="ja-JP" altLang="en-US" sz="1100" dirty="0"/>
          </a:p>
        </p:txBody>
      </p:sp>
      <p:sp>
        <p:nvSpPr>
          <p:cNvPr id="189" name="テキスト ボックス 188"/>
          <p:cNvSpPr txBox="1"/>
          <p:nvPr/>
        </p:nvSpPr>
        <p:spPr>
          <a:xfrm>
            <a:off x="4447034" y="453951"/>
            <a:ext cx="36925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/>
              <a:t>1</a:t>
            </a:r>
            <a:r>
              <a:rPr lang="ja-JP" altLang="en-US" sz="1000" dirty="0"/>
              <a:t>マス</a:t>
            </a:r>
            <a:endParaRPr kumimoji="1" lang="ja-JP" altLang="en-US" sz="1000" dirty="0"/>
          </a:p>
        </p:txBody>
      </p:sp>
      <p:sp>
        <p:nvSpPr>
          <p:cNvPr id="190" name="テキスト ボックス 189"/>
          <p:cNvSpPr txBox="1"/>
          <p:nvPr/>
        </p:nvSpPr>
        <p:spPr>
          <a:xfrm>
            <a:off x="4447034" y="989349"/>
            <a:ext cx="36925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/>
              <a:t>2</a:t>
            </a:r>
            <a:r>
              <a:rPr lang="ja-JP" altLang="en-US" sz="1000" dirty="0" smtClean="0"/>
              <a:t>マス</a:t>
            </a:r>
            <a:endParaRPr kumimoji="1" lang="ja-JP" altLang="en-US" sz="1000" dirty="0"/>
          </a:p>
        </p:txBody>
      </p:sp>
      <p:sp>
        <p:nvSpPr>
          <p:cNvPr id="191" name="正方形/長方形 190"/>
          <p:cNvSpPr/>
          <p:nvPr/>
        </p:nvSpPr>
        <p:spPr>
          <a:xfrm>
            <a:off x="5703061" y="958629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192" name="正方形/長方形 191"/>
          <p:cNvSpPr/>
          <p:nvPr/>
        </p:nvSpPr>
        <p:spPr>
          <a:xfrm>
            <a:off x="5272501" y="958629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193" name="正方形/長方形 192"/>
          <p:cNvSpPr/>
          <p:nvPr/>
        </p:nvSpPr>
        <p:spPr>
          <a:xfrm>
            <a:off x="4841941" y="958629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194" name="正方形/長方形 193"/>
          <p:cNvSpPr/>
          <p:nvPr/>
        </p:nvSpPr>
        <p:spPr>
          <a:xfrm>
            <a:off x="6133621" y="956979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195" name="正方形/長方形 194"/>
          <p:cNvSpPr/>
          <p:nvPr/>
        </p:nvSpPr>
        <p:spPr>
          <a:xfrm>
            <a:off x="6133621" y="1245780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K</a:t>
            </a:r>
            <a:endParaRPr kumimoji="1" lang="ja-JP" altLang="en-US" sz="1100" dirty="0"/>
          </a:p>
        </p:txBody>
      </p:sp>
      <p:sp>
        <p:nvSpPr>
          <p:cNvPr id="196" name="正方形/長方形 195"/>
          <p:cNvSpPr/>
          <p:nvPr/>
        </p:nvSpPr>
        <p:spPr>
          <a:xfrm>
            <a:off x="4841941" y="1245011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L</a:t>
            </a:r>
            <a:endParaRPr kumimoji="1" lang="ja-JP" altLang="en-US" sz="1100" dirty="0"/>
          </a:p>
        </p:txBody>
      </p:sp>
      <p:sp>
        <p:nvSpPr>
          <p:cNvPr id="197" name="正方形/長方形 196"/>
          <p:cNvSpPr/>
          <p:nvPr/>
        </p:nvSpPr>
        <p:spPr>
          <a:xfrm>
            <a:off x="5272501" y="1245011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C</a:t>
            </a:r>
            <a:endParaRPr kumimoji="1" lang="ja-JP" altLang="en-US" sz="1100" dirty="0"/>
          </a:p>
        </p:txBody>
      </p:sp>
      <p:sp>
        <p:nvSpPr>
          <p:cNvPr id="198" name="正方形/長方形 197"/>
          <p:cNvSpPr/>
          <p:nvPr/>
        </p:nvSpPr>
        <p:spPr>
          <a:xfrm>
            <a:off x="5703061" y="1245011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F</a:t>
            </a:r>
            <a:endParaRPr kumimoji="1" lang="ja-JP" altLang="en-US" sz="1100" dirty="0"/>
          </a:p>
        </p:txBody>
      </p:sp>
      <p:sp>
        <p:nvSpPr>
          <p:cNvPr id="203" name="テキスト ボックス 202"/>
          <p:cNvSpPr txBox="1"/>
          <p:nvPr/>
        </p:nvSpPr>
        <p:spPr>
          <a:xfrm>
            <a:off x="6120933" y="711472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リンク</a:t>
            </a:r>
            <a:endParaRPr kumimoji="1" lang="ja-JP" altLang="en-US" sz="1000" dirty="0" smtClean="0"/>
          </a:p>
        </p:txBody>
      </p:sp>
      <p:sp>
        <p:nvSpPr>
          <p:cNvPr id="204" name="テキスト ボックス 203"/>
          <p:cNvSpPr txBox="1"/>
          <p:nvPr/>
        </p:nvSpPr>
        <p:spPr>
          <a:xfrm>
            <a:off x="4447034" y="1805186"/>
            <a:ext cx="39490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 smtClean="0"/>
              <a:t>3</a:t>
            </a:r>
            <a:r>
              <a:rPr lang="ja-JP" altLang="en-US" sz="1000" dirty="0" smtClean="0"/>
              <a:t>マス</a:t>
            </a:r>
            <a:endParaRPr kumimoji="1" lang="ja-JP" altLang="en-US" sz="1000" dirty="0"/>
          </a:p>
        </p:txBody>
      </p:sp>
      <p:sp>
        <p:nvSpPr>
          <p:cNvPr id="205" name="正方形/長方形 204"/>
          <p:cNvSpPr/>
          <p:nvPr/>
        </p:nvSpPr>
        <p:spPr>
          <a:xfrm>
            <a:off x="5703061" y="1774466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06" name="正方形/長方形 205"/>
          <p:cNvSpPr/>
          <p:nvPr/>
        </p:nvSpPr>
        <p:spPr>
          <a:xfrm>
            <a:off x="5272501" y="1774466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07" name="正方形/長方形 206"/>
          <p:cNvSpPr/>
          <p:nvPr/>
        </p:nvSpPr>
        <p:spPr>
          <a:xfrm>
            <a:off x="4841941" y="1774466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08" name="正方形/長方形 207"/>
          <p:cNvSpPr/>
          <p:nvPr/>
        </p:nvSpPr>
        <p:spPr>
          <a:xfrm>
            <a:off x="6133621" y="1772816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17" name="テキスト ボックス 216"/>
          <p:cNvSpPr txBox="1"/>
          <p:nvPr/>
        </p:nvSpPr>
        <p:spPr>
          <a:xfrm>
            <a:off x="6277637" y="1556792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リンク</a:t>
            </a:r>
          </a:p>
        </p:txBody>
      </p:sp>
      <p:sp>
        <p:nvSpPr>
          <p:cNvPr id="218" name="正方形/長方形 217"/>
          <p:cNvSpPr/>
          <p:nvPr/>
        </p:nvSpPr>
        <p:spPr>
          <a:xfrm>
            <a:off x="6133621" y="2061617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M</a:t>
            </a:r>
            <a:endParaRPr kumimoji="1" lang="ja-JP" altLang="en-US" sz="1100" dirty="0"/>
          </a:p>
        </p:txBody>
      </p:sp>
      <p:sp>
        <p:nvSpPr>
          <p:cNvPr id="219" name="正方形/長方形 218"/>
          <p:cNvSpPr/>
          <p:nvPr/>
        </p:nvSpPr>
        <p:spPr>
          <a:xfrm>
            <a:off x="4841941" y="206084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O</a:t>
            </a:r>
            <a:endParaRPr kumimoji="1" lang="ja-JP" altLang="en-US" sz="1100" dirty="0"/>
          </a:p>
        </p:txBody>
      </p:sp>
      <p:sp>
        <p:nvSpPr>
          <p:cNvPr id="220" name="正方形/長方形 219"/>
          <p:cNvSpPr/>
          <p:nvPr/>
        </p:nvSpPr>
        <p:spPr>
          <a:xfrm>
            <a:off x="5272501" y="206084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E</a:t>
            </a:r>
            <a:endParaRPr kumimoji="1" lang="ja-JP" altLang="en-US" sz="1100" dirty="0"/>
          </a:p>
        </p:txBody>
      </p:sp>
      <p:sp>
        <p:nvSpPr>
          <p:cNvPr id="221" name="正方形/長方形 220"/>
          <p:cNvSpPr/>
          <p:nvPr/>
        </p:nvSpPr>
        <p:spPr>
          <a:xfrm>
            <a:off x="5703061" y="206084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G</a:t>
            </a:r>
            <a:endParaRPr kumimoji="1" lang="ja-JP" altLang="en-US" sz="1100" dirty="0"/>
          </a:p>
        </p:txBody>
      </p:sp>
      <p:sp>
        <p:nvSpPr>
          <p:cNvPr id="223" name="テキスト ボックス 222"/>
          <p:cNvSpPr txBox="1"/>
          <p:nvPr/>
        </p:nvSpPr>
        <p:spPr>
          <a:xfrm>
            <a:off x="4447034" y="2667632"/>
            <a:ext cx="39490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 smtClean="0"/>
              <a:t>4</a:t>
            </a:r>
            <a:r>
              <a:rPr lang="ja-JP" altLang="en-US" sz="1000" dirty="0" smtClean="0"/>
              <a:t>マス</a:t>
            </a:r>
            <a:endParaRPr kumimoji="1" lang="ja-JP" altLang="en-US" sz="1000" dirty="0"/>
          </a:p>
        </p:txBody>
      </p:sp>
      <p:sp>
        <p:nvSpPr>
          <p:cNvPr id="224" name="正方形/長方形 223"/>
          <p:cNvSpPr/>
          <p:nvPr/>
        </p:nvSpPr>
        <p:spPr>
          <a:xfrm>
            <a:off x="6133621" y="2638562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25" name="正方形/長方形 224"/>
          <p:cNvSpPr/>
          <p:nvPr/>
        </p:nvSpPr>
        <p:spPr>
          <a:xfrm>
            <a:off x="5703061" y="2638562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26" name="正方形/長方形 225"/>
          <p:cNvSpPr/>
          <p:nvPr/>
        </p:nvSpPr>
        <p:spPr>
          <a:xfrm>
            <a:off x="4841941" y="2638562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27" name="正方形/長方形 226"/>
          <p:cNvSpPr/>
          <p:nvPr/>
        </p:nvSpPr>
        <p:spPr>
          <a:xfrm>
            <a:off x="6564181" y="2636912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38" name="正方形/長方形 237"/>
          <p:cNvSpPr/>
          <p:nvPr/>
        </p:nvSpPr>
        <p:spPr>
          <a:xfrm>
            <a:off x="6564181" y="2914773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N</a:t>
            </a:r>
            <a:endParaRPr kumimoji="1" lang="ja-JP" altLang="en-US" sz="1100" dirty="0"/>
          </a:p>
        </p:txBody>
      </p:sp>
      <p:sp>
        <p:nvSpPr>
          <p:cNvPr id="239" name="正方形/長方形 238"/>
          <p:cNvSpPr/>
          <p:nvPr/>
        </p:nvSpPr>
        <p:spPr>
          <a:xfrm>
            <a:off x="4841941" y="2914004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N</a:t>
            </a:r>
            <a:endParaRPr kumimoji="1" lang="ja-JP" altLang="en-US" sz="1100" dirty="0"/>
          </a:p>
        </p:txBody>
      </p:sp>
      <p:sp>
        <p:nvSpPr>
          <p:cNvPr id="240" name="正方形/長方形 239"/>
          <p:cNvSpPr/>
          <p:nvPr/>
        </p:nvSpPr>
        <p:spPr>
          <a:xfrm>
            <a:off x="5703061" y="2914004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H</a:t>
            </a:r>
            <a:endParaRPr kumimoji="1" lang="ja-JP" altLang="en-US" sz="1100" dirty="0"/>
          </a:p>
        </p:txBody>
      </p:sp>
      <p:sp>
        <p:nvSpPr>
          <p:cNvPr id="241" name="正方形/長方形 240"/>
          <p:cNvSpPr/>
          <p:nvPr/>
        </p:nvSpPr>
        <p:spPr>
          <a:xfrm>
            <a:off x="6133621" y="2914004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H</a:t>
            </a:r>
            <a:endParaRPr kumimoji="1" lang="ja-JP" altLang="en-US" sz="1100" dirty="0"/>
          </a:p>
        </p:txBody>
      </p:sp>
      <p:sp>
        <p:nvSpPr>
          <p:cNvPr id="245" name="テキスト ボックス 244"/>
          <p:cNvSpPr txBox="1"/>
          <p:nvPr/>
        </p:nvSpPr>
        <p:spPr>
          <a:xfrm>
            <a:off x="6481855" y="2343795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リンク</a:t>
            </a:r>
          </a:p>
        </p:txBody>
      </p:sp>
      <p:sp>
        <p:nvSpPr>
          <p:cNvPr id="246" name="正方形/長方形 245"/>
          <p:cNvSpPr/>
          <p:nvPr/>
        </p:nvSpPr>
        <p:spPr>
          <a:xfrm>
            <a:off x="5271014" y="2638562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49" name="正方形/長方形 248"/>
          <p:cNvSpPr/>
          <p:nvPr/>
        </p:nvSpPr>
        <p:spPr>
          <a:xfrm>
            <a:off x="5271014" y="2914004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P</a:t>
            </a:r>
            <a:endParaRPr kumimoji="1" lang="ja-JP" altLang="en-US" sz="1100" dirty="0"/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4447034" y="3459720"/>
            <a:ext cx="39490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/>
              <a:t>5</a:t>
            </a:r>
            <a:r>
              <a:rPr lang="ja-JP" altLang="en-US" sz="1000" dirty="0" smtClean="0"/>
              <a:t>マス</a:t>
            </a:r>
            <a:endParaRPr kumimoji="1" lang="ja-JP" altLang="en-US" sz="1000" dirty="0"/>
          </a:p>
        </p:txBody>
      </p:sp>
      <p:sp>
        <p:nvSpPr>
          <p:cNvPr id="251" name="正方形/長方形 250"/>
          <p:cNvSpPr/>
          <p:nvPr/>
        </p:nvSpPr>
        <p:spPr>
          <a:xfrm>
            <a:off x="6565668" y="3430650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52" name="正方形/長方形 251"/>
          <p:cNvSpPr/>
          <p:nvPr/>
        </p:nvSpPr>
        <p:spPr>
          <a:xfrm>
            <a:off x="6135108" y="3430650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53" name="正方形/長方形 252"/>
          <p:cNvSpPr/>
          <p:nvPr/>
        </p:nvSpPr>
        <p:spPr>
          <a:xfrm>
            <a:off x="4841941" y="3430650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68" name="正方形/長方形 267"/>
          <p:cNvSpPr/>
          <p:nvPr/>
        </p:nvSpPr>
        <p:spPr>
          <a:xfrm>
            <a:off x="5269526" y="3430650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72" name="正方形/長方形 271"/>
          <p:cNvSpPr/>
          <p:nvPr/>
        </p:nvSpPr>
        <p:spPr>
          <a:xfrm>
            <a:off x="4841941" y="3728057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M</a:t>
            </a:r>
            <a:endParaRPr kumimoji="1" lang="ja-JP" altLang="en-US" sz="1100" dirty="0"/>
          </a:p>
        </p:txBody>
      </p:sp>
      <p:sp>
        <p:nvSpPr>
          <p:cNvPr id="273" name="正方形/長方形 272"/>
          <p:cNvSpPr/>
          <p:nvPr/>
        </p:nvSpPr>
        <p:spPr>
          <a:xfrm>
            <a:off x="6135108" y="3728057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</a:t>
            </a:r>
            <a:endParaRPr kumimoji="1" lang="ja-JP" altLang="en-US" sz="1100" dirty="0"/>
          </a:p>
        </p:txBody>
      </p:sp>
      <p:sp>
        <p:nvSpPr>
          <p:cNvPr id="274" name="正方形/長方形 273"/>
          <p:cNvSpPr/>
          <p:nvPr/>
        </p:nvSpPr>
        <p:spPr>
          <a:xfrm>
            <a:off x="6565668" y="3728057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E</a:t>
            </a:r>
            <a:endParaRPr kumimoji="1" lang="ja-JP" altLang="en-US" sz="1100" dirty="0"/>
          </a:p>
        </p:txBody>
      </p:sp>
      <p:sp>
        <p:nvSpPr>
          <p:cNvPr id="275" name="正方形/長方形 274"/>
          <p:cNvSpPr/>
          <p:nvPr/>
        </p:nvSpPr>
        <p:spPr>
          <a:xfrm>
            <a:off x="5269526" y="3728057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Q</a:t>
            </a:r>
            <a:endParaRPr kumimoji="1" lang="ja-JP" altLang="en-US" sz="1100" dirty="0"/>
          </a:p>
        </p:txBody>
      </p:sp>
      <p:sp>
        <p:nvSpPr>
          <p:cNvPr id="276" name="正方形/長方形 275"/>
          <p:cNvSpPr/>
          <p:nvPr/>
        </p:nvSpPr>
        <p:spPr>
          <a:xfrm>
            <a:off x="5707005" y="3430650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80" name="正方形/長方形 279"/>
          <p:cNvSpPr/>
          <p:nvPr/>
        </p:nvSpPr>
        <p:spPr>
          <a:xfrm>
            <a:off x="5707005" y="3728057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G</a:t>
            </a:r>
            <a:endParaRPr kumimoji="1" lang="ja-JP" altLang="en-US" sz="1100" dirty="0"/>
          </a:p>
        </p:txBody>
      </p:sp>
      <p:sp>
        <p:nvSpPr>
          <p:cNvPr id="281" name="正方形/長方形 280"/>
          <p:cNvSpPr/>
          <p:nvPr/>
        </p:nvSpPr>
        <p:spPr>
          <a:xfrm>
            <a:off x="7433707" y="3429000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85" name="正方形/長方形 284"/>
          <p:cNvSpPr/>
          <p:nvPr/>
        </p:nvSpPr>
        <p:spPr>
          <a:xfrm>
            <a:off x="7433707" y="3728057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O</a:t>
            </a:r>
            <a:endParaRPr kumimoji="1" lang="ja-JP" altLang="en-US" sz="1100" dirty="0"/>
          </a:p>
        </p:txBody>
      </p:sp>
      <p:sp>
        <p:nvSpPr>
          <p:cNvPr id="286" name="正方形/長方形 285"/>
          <p:cNvSpPr/>
          <p:nvPr/>
        </p:nvSpPr>
        <p:spPr>
          <a:xfrm>
            <a:off x="6996228" y="3430650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90" name="正方形/長方形 289"/>
          <p:cNvSpPr/>
          <p:nvPr/>
        </p:nvSpPr>
        <p:spPr>
          <a:xfrm>
            <a:off x="6996228" y="3728057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</a:t>
            </a:r>
            <a:endParaRPr kumimoji="1" lang="ja-JP" altLang="en-US" sz="1100" dirty="0"/>
          </a:p>
        </p:txBody>
      </p:sp>
      <p:sp>
        <p:nvSpPr>
          <p:cNvPr id="293" name="テキスト ボックス 292"/>
          <p:cNvSpPr txBox="1"/>
          <p:nvPr/>
        </p:nvSpPr>
        <p:spPr>
          <a:xfrm>
            <a:off x="7003774" y="3132036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リンク</a:t>
            </a:r>
          </a:p>
        </p:txBody>
      </p:sp>
      <p:cxnSp>
        <p:nvCxnSpPr>
          <p:cNvPr id="199" name="直線矢印コネクタ 198"/>
          <p:cNvCxnSpPr>
            <a:stCxn id="188" idx="2"/>
          </p:cNvCxnSpPr>
          <p:nvPr/>
        </p:nvCxnSpPr>
        <p:spPr>
          <a:xfrm>
            <a:off x="4985957" y="692696"/>
            <a:ext cx="0" cy="361690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0" name="直線矢印コネクタ 199"/>
          <p:cNvCxnSpPr>
            <a:stCxn id="188" idx="2"/>
          </p:cNvCxnSpPr>
          <p:nvPr/>
        </p:nvCxnSpPr>
        <p:spPr>
          <a:xfrm>
            <a:off x="4985957" y="692696"/>
            <a:ext cx="430560" cy="361690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1" name="直線矢印コネクタ 200"/>
          <p:cNvCxnSpPr>
            <a:stCxn id="187" idx="2"/>
          </p:cNvCxnSpPr>
          <p:nvPr/>
        </p:nvCxnSpPr>
        <p:spPr>
          <a:xfrm>
            <a:off x="5416517" y="692696"/>
            <a:ext cx="430560" cy="361690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2" name="直線矢印コネクタ 201"/>
          <p:cNvCxnSpPr>
            <a:stCxn id="186" idx="2"/>
          </p:cNvCxnSpPr>
          <p:nvPr/>
        </p:nvCxnSpPr>
        <p:spPr>
          <a:xfrm>
            <a:off x="5847077" y="692696"/>
            <a:ext cx="430560" cy="360040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3" name="直線矢印コネクタ 212"/>
          <p:cNvCxnSpPr>
            <a:stCxn id="196" idx="2"/>
          </p:cNvCxnSpPr>
          <p:nvPr/>
        </p:nvCxnSpPr>
        <p:spPr>
          <a:xfrm>
            <a:off x="4985957" y="1533043"/>
            <a:ext cx="0" cy="361690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4" name="直線矢印コネクタ 213"/>
          <p:cNvCxnSpPr>
            <a:stCxn id="197" idx="2"/>
          </p:cNvCxnSpPr>
          <p:nvPr/>
        </p:nvCxnSpPr>
        <p:spPr>
          <a:xfrm>
            <a:off x="5416517" y="1533043"/>
            <a:ext cx="0" cy="361690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5" name="直線矢印コネクタ 214"/>
          <p:cNvCxnSpPr>
            <a:stCxn id="198" idx="2"/>
          </p:cNvCxnSpPr>
          <p:nvPr/>
        </p:nvCxnSpPr>
        <p:spPr>
          <a:xfrm>
            <a:off x="5847077" y="1533043"/>
            <a:ext cx="0" cy="361690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6" name="直線矢印コネクタ 215"/>
          <p:cNvCxnSpPr>
            <a:stCxn id="195" idx="2"/>
          </p:cNvCxnSpPr>
          <p:nvPr/>
        </p:nvCxnSpPr>
        <p:spPr>
          <a:xfrm>
            <a:off x="6277637" y="1533812"/>
            <a:ext cx="0" cy="359271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2" name="直線矢印コネクタ 231"/>
          <p:cNvCxnSpPr>
            <a:stCxn id="219" idx="2"/>
          </p:cNvCxnSpPr>
          <p:nvPr/>
        </p:nvCxnSpPr>
        <p:spPr>
          <a:xfrm>
            <a:off x="4985957" y="2348880"/>
            <a:ext cx="0" cy="371984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3" name="直線矢印コネクタ 232"/>
          <p:cNvCxnSpPr>
            <a:stCxn id="220" idx="2"/>
          </p:cNvCxnSpPr>
          <p:nvPr/>
        </p:nvCxnSpPr>
        <p:spPr>
          <a:xfrm>
            <a:off x="5416517" y="2348880"/>
            <a:ext cx="430560" cy="371984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2" name="直線矢印コネクタ 241"/>
          <p:cNvCxnSpPr>
            <a:stCxn id="219" idx="2"/>
          </p:cNvCxnSpPr>
          <p:nvPr/>
        </p:nvCxnSpPr>
        <p:spPr>
          <a:xfrm>
            <a:off x="4985957" y="2348880"/>
            <a:ext cx="429073" cy="371984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直線矢印コネクタ 242"/>
          <p:cNvCxnSpPr>
            <a:stCxn id="221" idx="2"/>
          </p:cNvCxnSpPr>
          <p:nvPr/>
        </p:nvCxnSpPr>
        <p:spPr>
          <a:xfrm>
            <a:off x="5847077" y="2348880"/>
            <a:ext cx="430560" cy="371984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4" name="直線矢印コネクタ 243"/>
          <p:cNvCxnSpPr>
            <a:stCxn id="218" idx="2"/>
          </p:cNvCxnSpPr>
          <p:nvPr/>
        </p:nvCxnSpPr>
        <p:spPr>
          <a:xfrm>
            <a:off x="6277637" y="2349649"/>
            <a:ext cx="430560" cy="369565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7" name="直線矢印コネクタ 256"/>
          <p:cNvCxnSpPr>
            <a:stCxn id="239" idx="2"/>
          </p:cNvCxnSpPr>
          <p:nvPr/>
        </p:nvCxnSpPr>
        <p:spPr>
          <a:xfrm>
            <a:off x="4985957" y="3202036"/>
            <a:ext cx="0" cy="375060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8" name="直線矢印コネクタ 257"/>
          <p:cNvCxnSpPr>
            <a:stCxn id="240" idx="2"/>
          </p:cNvCxnSpPr>
          <p:nvPr/>
        </p:nvCxnSpPr>
        <p:spPr>
          <a:xfrm>
            <a:off x="5847077" y="3202036"/>
            <a:ext cx="3944" cy="375060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5" name="直線矢印コネクタ 264"/>
          <p:cNvCxnSpPr>
            <a:stCxn id="249" idx="2"/>
          </p:cNvCxnSpPr>
          <p:nvPr/>
        </p:nvCxnSpPr>
        <p:spPr>
          <a:xfrm flipH="1">
            <a:off x="5413542" y="3202036"/>
            <a:ext cx="1488" cy="375060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6" name="直線矢印コネクタ 265"/>
          <p:cNvCxnSpPr>
            <a:stCxn id="240" idx="2"/>
          </p:cNvCxnSpPr>
          <p:nvPr/>
        </p:nvCxnSpPr>
        <p:spPr>
          <a:xfrm>
            <a:off x="5847077" y="3202036"/>
            <a:ext cx="432047" cy="375060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7" name="直線矢印コネクタ 266"/>
          <p:cNvCxnSpPr>
            <a:stCxn id="241" idx="2"/>
          </p:cNvCxnSpPr>
          <p:nvPr/>
        </p:nvCxnSpPr>
        <p:spPr>
          <a:xfrm>
            <a:off x="6277637" y="3202036"/>
            <a:ext cx="432047" cy="375060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1" name="直線矢印コネクタ 290"/>
          <p:cNvCxnSpPr>
            <a:stCxn id="241" idx="2"/>
          </p:cNvCxnSpPr>
          <p:nvPr/>
        </p:nvCxnSpPr>
        <p:spPr>
          <a:xfrm>
            <a:off x="6277637" y="3202036"/>
            <a:ext cx="862607" cy="375060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2" name="直線矢印コネクタ 291"/>
          <p:cNvCxnSpPr>
            <a:stCxn id="238" idx="2"/>
          </p:cNvCxnSpPr>
          <p:nvPr/>
        </p:nvCxnSpPr>
        <p:spPr>
          <a:xfrm>
            <a:off x="6708197" y="3202805"/>
            <a:ext cx="869526" cy="372641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正方形/長方形 186"/>
          <p:cNvSpPr/>
          <p:nvPr/>
        </p:nvSpPr>
        <p:spPr>
          <a:xfrm>
            <a:off x="5272501" y="404664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</a:t>
            </a:r>
            <a:endParaRPr kumimoji="1" lang="ja-JP" altLang="en-US" sz="1100" dirty="0"/>
          </a:p>
        </p:txBody>
      </p:sp>
      <p:sp>
        <p:nvSpPr>
          <p:cNvPr id="191" name="正方形/長方形 190"/>
          <p:cNvSpPr/>
          <p:nvPr/>
        </p:nvSpPr>
        <p:spPr>
          <a:xfrm>
            <a:off x="5703061" y="958629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198" name="正方形/長方形 197"/>
          <p:cNvSpPr/>
          <p:nvPr/>
        </p:nvSpPr>
        <p:spPr>
          <a:xfrm>
            <a:off x="5703061" y="1245011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F</a:t>
            </a:r>
            <a:endParaRPr kumimoji="1" lang="ja-JP" altLang="en-US" sz="1100" dirty="0"/>
          </a:p>
        </p:txBody>
      </p:sp>
      <p:sp>
        <p:nvSpPr>
          <p:cNvPr id="205" name="正方形/長方形 204"/>
          <p:cNvSpPr/>
          <p:nvPr/>
        </p:nvSpPr>
        <p:spPr>
          <a:xfrm>
            <a:off x="5703061" y="1774466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21" name="正方形/長方形 220"/>
          <p:cNvSpPr/>
          <p:nvPr/>
        </p:nvSpPr>
        <p:spPr>
          <a:xfrm>
            <a:off x="5703061" y="206084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G</a:t>
            </a:r>
            <a:endParaRPr kumimoji="1" lang="ja-JP" altLang="en-US" sz="1100" dirty="0"/>
          </a:p>
        </p:txBody>
      </p:sp>
      <p:sp>
        <p:nvSpPr>
          <p:cNvPr id="224" name="正方形/長方形 223"/>
          <p:cNvSpPr/>
          <p:nvPr/>
        </p:nvSpPr>
        <p:spPr>
          <a:xfrm>
            <a:off x="6133621" y="2638562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41" name="正方形/長方形 240"/>
          <p:cNvSpPr/>
          <p:nvPr/>
        </p:nvSpPr>
        <p:spPr>
          <a:xfrm>
            <a:off x="6133621" y="2914004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H</a:t>
            </a:r>
            <a:endParaRPr kumimoji="1" lang="ja-JP" altLang="en-US" sz="1100" dirty="0"/>
          </a:p>
        </p:txBody>
      </p:sp>
      <p:sp>
        <p:nvSpPr>
          <p:cNvPr id="251" name="正方形/長方形 250"/>
          <p:cNvSpPr/>
          <p:nvPr/>
        </p:nvSpPr>
        <p:spPr>
          <a:xfrm>
            <a:off x="6565668" y="3430650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74" name="正方形/長方形 273"/>
          <p:cNvSpPr/>
          <p:nvPr/>
        </p:nvSpPr>
        <p:spPr>
          <a:xfrm>
            <a:off x="6565668" y="3728057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E</a:t>
            </a:r>
            <a:endParaRPr kumimoji="1" lang="ja-JP" altLang="en-US" sz="1100" dirty="0"/>
          </a:p>
        </p:txBody>
      </p:sp>
      <p:cxnSp>
        <p:nvCxnSpPr>
          <p:cNvPr id="201" name="直線矢印コネクタ 200"/>
          <p:cNvCxnSpPr>
            <a:stCxn id="187" idx="2"/>
          </p:cNvCxnSpPr>
          <p:nvPr/>
        </p:nvCxnSpPr>
        <p:spPr>
          <a:xfrm>
            <a:off x="5416517" y="692696"/>
            <a:ext cx="430560" cy="361690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5" name="直線矢印コネクタ 214"/>
          <p:cNvCxnSpPr>
            <a:stCxn id="198" idx="2"/>
          </p:cNvCxnSpPr>
          <p:nvPr/>
        </p:nvCxnSpPr>
        <p:spPr>
          <a:xfrm>
            <a:off x="5847077" y="1533043"/>
            <a:ext cx="0" cy="361690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直線矢印コネクタ 242"/>
          <p:cNvCxnSpPr>
            <a:stCxn id="221" idx="2"/>
          </p:cNvCxnSpPr>
          <p:nvPr/>
        </p:nvCxnSpPr>
        <p:spPr>
          <a:xfrm>
            <a:off x="5847077" y="2348880"/>
            <a:ext cx="430560" cy="371984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7" name="直線矢印コネクタ 266"/>
          <p:cNvCxnSpPr>
            <a:stCxn id="241" idx="2"/>
          </p:cNvCxnSpPr>
          <p:nvPr/>
        </p:nvCxnSpPr>
        <p:spPr>
          <a:xfrm>
            <a:off x="6277637" y="3202036"/>
            <a:ext cx="432047" cy="375060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5" name="正方形/長方形 184"/>
          <p:cNvSpPr/>
          <p:nvPr/>
        </p:nvSpPr>
        <p:spPr>
          <a:xfrm>
            <a:off x="4572000" y="394509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</a:t>
            </a:r>
            <a:endParaRPr kumimoji="1" lang="ja-JP" altLang="en-US" sz="1100" dirty="0"/>
          </a:p>
        </p:txBody>
      </p:sp>
      <p:sp>
        <p:nvSpPr>
          <p:cNvPr id="209" name="正方形/長方形 208"/>
          <p:cNvSpPr/>
          <p:nvPr/>
        </p:nvSpPr>
        <p:spPr>
          <a:xfrm>
            <a:off x="4572000" y="670597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F</a:t>
            </a:r>
            <a:endParaRPr kumimoji="1" lang="ja-JP" altLang="en-US" sz="1100" dirty="0"/>
          </a:p>
        </p:txBody>
      </p:sp>
      <p:sp>
        <p:nvSpPr>
          <p:cNvPr id="210" name="正方形/長方形 209"/>
          <p:cNvSpPr/>
          <p:nvPr/>
        </p:nvSpPr>
        <p:spPr>
          <a:xfrm>
            <a:off x="4572000" y="958629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G</a:t>
            </a:r>
            <a:endParaRPr kumimoji="1" lang="ja-JP" altLang="en-US" sz="1100" dirty="0"/>
          </a:p>
        </p:txBody>
      </p:sp>
      <p:sp>
        <p:nvSpPr>
          <p:cNvPr id="211" name="正方形/長方形 210"/>
          <p:cNvSpPr/>
          <p:nvPr/>
        </p:nvSpPr>
        <p:spPr>
          <a:xfrm>
            <a:off x="4572000" y="1243585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H</a:t>
            </a:r>
            <a:endParaRPr kumimoji="1" lang="ja-JP" altLang="en-US" sz="1100" dirty="0"/>
          </a:p>
        </p:txBody>
      </p:sp>
      <p:sp>
        <p:nvSpPr>
          <p:cNvPr id="212" name="正方形/長方形 211"/>
          <p:cNvSpPr/>
          <p:nvPr/>
        </p:nvSpPr>
        <p:spPr>
          <a:xfrm>
            <a:off x="4572000" y="1537991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E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1143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1100" dirty="0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>
          <a:defRPr kumimoji="1"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159</Words>
  <Application>Microsoft Office PowerPoint</Application>
  <PresentationFormat>画面に合わせる (4:3)</PresentationFormat>
  <Paragraphs>149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メイリオ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iwanaga</dc:creator>
  <cp:lastModifiedBy>Nobuyuki Iwanaga</cp:lastModifiedBy>
  <cp:revision>37</cp:revision>
  <dcterms:created xsi:type="dcterms:W3CDTF">2007-07-25T08:04:14Z</dcterms:created>
  <dcterms:modified xsi:type="dcterms:W3CDTF">2013-11-13T15:31:32Z</dcterms:modified>
</cp:coreProperties>
</file>