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58" r:id="rId7"/>
    <p:sldId id="259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2007/7/25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2007/7/25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2007/7/25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2007/7/25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2007/7/25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2007/7/25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2007/7/25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2007/7/25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2007/7/25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2007/7/25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2007/7/25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2007/7/25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 25"/>
          <p:cNvSpPr/>
          <p:nvPr/>
        </p:nvSpPr>
        <p:spPr>
          <a:xfrm>
            <a:off x="857224" y="2571744"/>
            <a:ext cx="4572032" cy="1285884"/>
          </a:xfrm>
          <a:prstGeom prst="roundRect">
            <a:avLst>
              <a:gd name="adj" fmla="val 1266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57224" y="2571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並列処理</a:t>
            </a:r>
            <a:endParaRPr kumimoji="1" lang="ja-JP" altLang="en-US" sz="1600" dirty="0"/>
          </a:p>
        </p:txBody>
      </p:sp>
      <p:sp>
        <p:nvSpPr>
          <p:cNvPr id="24" name="角丸四角形 23"/>
          <p:cNvSpPr/>
          <p:nvPr/>
        </p:nvSpPr>
        <p:spPr>
          <a:xfrm>
            <a:off x="857224" y="1500174"/>
            <a:ext cx="4572032" cy="92869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57224" y="15001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並行処理</a:t>
            </a:r>
            <a:endParaRPr kumimoji="1" lang="ja-JP" altLang="en-US" sz="1600" dirty="0"/>
          </a:p>
        </p:txBody>
      </p:sp>
      <p:sp>
        <p:nvSpPr>
          <p:cNvPr id="20" name="角丸四角形 19"/>
          <p:cNvSpPr/>
          <p:nvPr/>
        </p:nvSpPr>
        <p:spPr>
          <a:xfrm>
            <a:off x="857224" y="428604"/>
            <a:ext cx="4572032" cy="92869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1714480" y="857232"/>
            <a:ext cx="214314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task  1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714480" y="1928802"/>
            <a:ext cx="35719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071670" y="1928802"/>
            <a:ext cx="35719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786050" y="1928802"/>
            <a:ext cx="35719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500430" y="1928802"/>
            <a:ext cx="35719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214810" y="1928802"/>
            <a:ext cx="35719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572000" y="1928802"/>
            <a:ext cx="35719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857620" y="857232"/>
            <a:ext cx="1428760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task 2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428860" y="1928802"/>
            <a:ext cx="357190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43240" y="1928802"/>
            <a:ext cx="357190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857620" y="1928802"/>
            <a:ext cx="357190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929190" y="1928802"/>
            <a:ext cx="357190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714480" y="3000372"/>
            <a:ext cx="214314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task  1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1714480" y="3357562"/>
            <a:ext cx="1428760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task 2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71538" y="292893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CPU1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71538" y="33454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CPU2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57224" y="428604"/>
            <a:ext cx="1454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シングルタスク</a:t>
            </a:r>
            <a:endParaRPr kumimoji="1" lang="ja-JP" altLang="en-US" sz="16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071538" y="185736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CPU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71538" y="78579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CPU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角丸四角形 40"/>
          <p:cNvSpPr/>
          <p:nvPr/>
        </p:nvSpPr>
        <p:spPr>
          <a:xfrm>
            <a:off x="571472" y="1000108"/>
            <a:ext cx="4786346" cy="1857388"/>
          </a:xfrm>
          <a:prstGeom prst="roundRect">
            <a:avLst>
              <a:gd name="adj" fmla="val 672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71472" y="1018744"/>
            <a:ext cx="1454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シングルタスク</a:t>
            </a:r>
            <a:endParaRPr kumimoji="1" lang="ja-JP" altLang="en-US" sz="1600" dirty="0"/>
          </a:p>
        </p:txBody>
      </p:sp>
      <p:sp>
        <p:nvSpPr>
          <p:cNvPr id="39" name="角丸四角形 38"/>
          <p:cNvSpPr/>
          <p:nvPr/>
        </p:nvSpPr>
        <p:spPr>
          <a:xfrm>
            <a:off x="571472" y="3000372"/>
            <a:ext cx="4786346" cy="2000264"/>
          </a:xfrm>
          <a:prstGeom prst="roundRect">
            <a:avLst>
              <a:gd name="adj" fmla="val 672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1472" y="3000372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マルチタスク</a:t>
            </a:r>
            <a:endParaRPr kumimoji="1" lang="ja-JP" altLang="en-US" sz="1600" dirty="0"/>
          </a:p>
        </p:txBody>
      </p:sp>
      <p:sp>
        <p:nvSpPr>
          <p:cNvPr id="2" name="正方形/長方形 1"/>
          <p:cNvSpPr/>
          <p:nvPr/>
        </p:nvSpPr>
        <p:spPr>
          <a:xfrm>
            <a:off x="2643174" y="1907571"/>
            <a:ext cx="642942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571604" y="4071942"/>
            <a:ext cx="1071570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/>
          <p:nvPr/>
        </p:nvCxnSpPr>
        <p:spPr>
          <a:xfrm rot="5400000">
            <a:off x="3108315" y="2371124"/>
            <a:ext cx="35639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500298" y="2549719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ディスクアクセス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857224" y="1907571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/>
          <p:nvPr/>
        </p:nvCxnSpPr>
        <p:spPr>
          <a:xfrm rot="5400000">
            <a:off x="1393803" y="2371124"/>
            <a:ext cx="35639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785786" y="2549719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ユーザの入力待ち</a:t>
            </a:r>
            <a:endParaRPr kumimoji="1"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3642512" y="1907571"/>
            <a:ext cx="928694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rot="5400000">
            <a:off x="4393405" y="2371124"/>
            <a:ext cx="35639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929058" y="2549719"/>
            <a:ext cx="13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データ受信</a:t>
            </a:r>
            <a:r>
              <a:rPr lang="ja-JP" altLang="en-US" sz="1400" dirty="0" smtClean="0"/>
              <a:t>待ち</a:t>
            </a:r>
            <a:endParaRPr kumimoji="1" lang="ja-JP" altLang="en-US" sz="1400" dirty="0"/>
          </a:p>
        </p:txBody>
      </p:sp>
      <p:sp>
        <p:nvSpPr>
          <p:cNvPr id="14" name="左中かっこ 13"/>
          <p:cNvSpPr/>
          <p:nvPr/>
        </p:nvSpPr>
        <p:spPr>
          <a:xfrm rot="5400000">
            <a:off x="1964514" y="1464456"/>
            <a:ext cx="285750" cy="10715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左中かっこ 14"/>
          <p:cNvSpPr/>
          <p:nvPr/>
        </p:nvSpPr>
        <p:spPr>
          <a:xfrm rot="5400000">
            <a:off x="3357556" y="1857365"/>
            <a:ext cx="214312" cy="3571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85984" y="11616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アイドリング</a:t>
            </a:r>
            <a:endParaRPr kumimoji="1" lang="ja-JP" altLang="en-US" sz="1600" dirty="0"/>
          </a:p>
        </p:txBody>
      </p:sp>
      <p:sp>
        <p:nvSpPr>
          <p:cNvPr id="20" name="正方形/長方形 19"/>
          <p:cNvSpPr/>
          <p:nvPr/>
        </p:nvSpPr>
        <p:spPr>
          <a:xfrm>
            <a:off x="2643174" y="4071942"/>
            <a:ext cx="642942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/>
          <p:cNvCxnSpPr/>
          <p:nvPr/>
        </p:nvCxnSpPr>
        <p:spPr>
          <a:xfrm rot="5400000">
            <a:off x="3108315" y="4535495"/>
            <a:ext cx="35639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500298" y="4714090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ディスクアクセス</a:t>
            </a:r>
            <a:endParaRPr kumimoji="1" lang="ja-JP" altLang="en-US" sz="1400" dirty="0"/>
          </a:p>
        </p:txBody>
      </p:sp>
      <p:sp>
        <p:nvSpPr>
          <p:cNvPr id="23" name="正方形/長方形 22"/>
          <p:cNvSpPr/>
          <p:nvPr/>
        </p:nvSpPr>
        <p:spPr>
          <a:xfrm>
            <a:off x="857224" y="4071942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/>
          <p:cNvCxnSpPr/>
          <p:nvPr/>
        </p:nvCxnSpPr>
        <p:spPr>
          <a:xfrm rot="5400000">
            <a:off x="1393803" y="4535495"/>
            <a:ext cx="35639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785786" y="4714090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ユーザの入力待ち</a:t>
            </a:r>
            <a:endParaRPr kumimoji="1" lang="ja-JP" altLang="en-US" sz="1400" dirty="0"/>
          </a:p>
        </p:txBody>
      </p:sp>
      <p:sp>
        <p:nvSpPr>
          <p:cNvPr id="26" name="正方形/長方形 25"/>
          <p:cNvSpPr/>
          <p:nvPr/>
        </p:nvSpPr>
        <p:spPr>
          <a:xfrm>
            <a:off x="3642512" y="4071942"/>
            <a:ext cx="928694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/>
          <p:cNvCxnSpPr/>
          <p:nvPr/>
        </p:nvCxnSpPr>
        <p:spPr>
          <a:xfrm rot="5400000">
            <a:off x="4393405" y="4535495"/>
            <a:ext cx="35639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929058" y="4714090"/>
            <a:ext cx="13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データ受信</a:t>
            </a:r>
            <a:r>
              <a:rPr lang="ja-JP" altLang="en-US" sz="1400" dirty="0" smtClean="0"/>
              <a:t>待ち</a:t>
            </a:r>
            <a:endParaRPr kumimoji="1" lang="ja-JP" altLang="en-US" sz="1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214414" y="3357562"/>
            <a:ext cx="3114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アイドリング時に別のタスクを実行</a:t>
            </a:r>
            <a:endParaRPr kumimoji="1" lang="ja-JP" altLang="en-US" sz="16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286116" y="4071942"/>
            <a:ext cx="357190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4572000" y="4071942"/>
            <a:ext cx="571504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左中かっこ 44"/>
          <p:cNvSpPr/>
          <p:nvPr/>
        </p:nvSpPr>
        <p:spPr>
          <a:xfrm rot="5400000">
            <a:off x="4750990" y="1749814"/>
            <a:ext cx="213521" cy="5715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4" name="グループ化 93"/>
          <p:cNvGrpSpPr/>
          <p:nvPr/>
        </p:nvGrpSpPr>
        <p:grpSpPr>
          <a:xfrm>
            <a:off x="2142314" y="1429530"/>
            <a:ext cx="2717026" cy="427834"/>
            <a:chOff x="2142314" y="1429530"/>
            <a:chExt cx="2717026" cy="427834"/>
          </a:xfrm>
        </p:grpSpPr>
        <p:cxnSp>
          <p:nvCxnSpPr>
            <p:cNvPr id="83" name="直線矢印コネクタ 82"/>
            <p:cNvCxnSpPr/>
            <p:nvPr/>
          </p:nvCxnSpPr>
          <p:spPr>
            <a:xfrm rot="5400000">
              <a:off x="2035951" y="1749413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直線矢印コネクタ 86"/>
            <p:cNvCxnSpPr/>
            <p:nvPr/>
          </p:nvCxnSpPr>
          <p:spPr>
            <a:xfrm rot="5400000">
              <a:off x="3394067" y="1749413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直線矢印コネクタ 87"/>
            <p:cNvCxnSpPr/>
            <p:nvPr/>
          </p:nvCxnSpPr>
          <p:spPr>
            <a:xfrm rot="5400000">
              <a:off x="4751389" y="1749413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2143108" y="1643050"/>
              <a:ext cx="2714644" cy="158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 rot="5400000">
              <a:off x="2759649" y="1526575"/>
              <a:ext cx="195678" cy="158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5" name="グループ化 94"/>
          <p:cNvGrpSpPr/>
          <p:nvPr/>
        </p:nvGrpSpPr>
        <p:grpSpPr>
          <a:xfrm>
            <a:off x="2143108" y="3644108"/>
            <a:ext cx="2717026" cy="427834"/>
            <a:chOff x="2142314" y="1429530"/>
            <a:chExt cx="2717026" cy="427834"/>
          </a:xfrm>
        </p:grpSpPr>
        <p:cxnSp>
          <p:nvCxnSpPr>
            <p:cNvPr id="96" name="直線矢印コネクタ 95"/>
            <p:cNvCxnSpPr/>
            <p:nvPr/>
          </p:nvCxnSpPr>
          <p:spPr>
            <a:xfrm rot="5400000">
              <a:off x="2035951" y="1749413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直線矢印コネクタ 96"/>
            <p:cNvCxnSpPr/>
            <p:nvPr/>
          </p:nvCxnSpPr>
          <p:spPr>
            <a:xfrm rot="5400000">
              <a:off x="3394067" y="1749413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直線矢印コネクタ 97"/>
            <p:cNvCxnSpPr/>
            <p:nvPr/>
          </p:nvCxnSpPr>
          <p:spPr>
            <a:xfrm rot="5400000">
              <a:off x="4751389" y="1749413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>
              <a:off x="2143108" y="1643050"/>
              <a:ext cx="2714644" cy="158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rot="5400000">
              <a:off x="2759649" y="1526575"/>
              <a:ext cx="195678" cy="158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1" name="テキスト ボックス 100"/>
          <p:cNvSpPr txBox="1"/>
          <p:nvPr/>
        </p:nvSpPr>
        <p:spPr>
          <a:xfrm>
            <a:off x="214282" y="14285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並行処理の利点</a:t>
            </a:r>
            <a:endParaRPr kumimoji="1" lang="ja-JP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テキスト ボックス 100"/>
          <p:cNvSpPr txBox="1"/>
          <p:nvPr/>
        </p:nvSpPr>
        <p:spPr>
          <a:xfrm>
            <a:off x="214282" y="142852"/>
            <a:ext cx="264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マルチプロセッサ</a:t>
            </a:r>
            <a:r>
              <a:rPr lang="ja-JP" altLang="en-US" sz="1600" dirty="0" smtClean="0"/>
              <a:t>と</a:t>
            </a:r>
            <a:r>
              <a:rPr kumimoji="1" lang="ja-JP" altLang="en-US" sz="1600" dirty="0" smtClean="0"/>
              <a:t>並列処理</a:t>
            </a:r>
            <a:endParaRPr kumimoji="1" lang="ja-JP" altLang="en-US" sz="1600" dirty="0"/>
          </a:p>
        </p:txBody>
      </p:sp>
      <p:sp>
        <p:nvSpPr>
          <p:cNvPr id="48" name="正方形/長方形 47"/>
          <p:cNvSpPr/>
          <p:nvPr/>
        </p:nvSpPr>
        <p:spPr>
          <a:xfrm>
            <a:off x="2143108" y="773652"/>
            <a:ext cx="2286016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計算１</a:t>
            </a:r>
            <a:endParaRPr kumimoji="1" lang="ja-JP" altLang="en-US" sz="1400" dirty="0"/>
          </a:p>
        </p:txBody>
      </p:sp>
      <p:sp>
        <p:nvSpPr>
          <p:cNvPr id="49" name="正方形/長方形 48"/>
          <p:cNvSpPr/>
          <p:nvPr/>
        </p:nvSpPr>
        <p:spPr>
          <a:xfrm>
            <a:off x="2143108" y="1630908"/>
            <a:ext cx="2286016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計算２</a:t>
            </a:r>
            <a:endParaRPr kumimoji="1" lang="ja-JP" altLang="en-US" sz="1400" dirty="0"/>
          </a:p>
        </p:txBody>
      </p:sp>
      <p:cxnSp>
        <p:nvCxnSpPr>
          <p:cNvPr id="51" name="直線矢印コネクタ 50"/>
          <p:cNvCxnSpPr/>
          <p:nvPr/>
        </p:nvCxnSpPr>
        <p:spPr>
          <a:xfrm rot="5400000">
            <a:off x="2144299" y="1344759"/>
            <a:ext cx="42783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2428860" y="1202280"/>
            <a:ext cx="1795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完全に独立な処理</a:t>
            </a:r>
            <a:endParaRPr kumimoji="1" lang="ja-JP" altLang="en-US" sz="1600" dirty="0"/>
          </a:p>
        </p:txBody>
      </p:sp>
      <p:sp>
        <p:nvSpPr>
          <p:cNvPr id="54" name="正方形/長方形 53"/>
          <p:cNvSpPr/>
          <p:nvPr/>
        </p:nvSpPr>
        <p:spPr>
          <a:xfrm>
            <a:off x="4714876" y="773652"/>
            <a:ext cx="1071570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集計</a:t>
            </a:r>
            <a:endParaRPr kumimoji="1" lang="ja-JP" altLang="en-US" sz="14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380455" y="7022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CPU1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380455" y="163090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CPU2</a:t>
            </a:r>
          </a:p>
        </p:txBody>
      </p:sp>
      <p:cxnSp>
        <p:nvCxnSpPr>
          <p:cNvPr id="58" name="カギ線コネクタ 57"/>
          <p:cNvCxnSpPr>
            <a:stCxn id="49" idx="3"/>
            <a:endCxn id="54" idx="1"/>
          </p:cNvCxnSpPr>
          <p:nvPr/>
        </p:nvCxnSpPr>
        <p:spPr>
          <a:xfrm flipV="1">
            <a:off x="4429124" y="916528"/>
            <a:ext cx="285752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48" idx="3"/>
            <a:endCxn id="54" idx="1"/>
          </p:cNvCxnSpPr>
          <p:nvPr/>
        </p:nvCxnSpPr>
        <p:spPr>
          <a:xfrm>
            <a:off x="4429124" y="91652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線矢印コネクタ 74"/>
          <p:cNvCxnSpPr/>
          <p:nvPr/>
        </p:nvCxnSpPr>
        <p:spPr>
          <a:xfrm rot="5400000">
            <a:off x="3730926" y="2841315"/>
            <a:ext cx="1682944" cy="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 rot="16200000" flipH="1">
            <a:off x="5051736" y="3163579"/>
            <a:ext cx="104079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1" name="直線矢印コネクタ 140"/>
          <p:cNvCxnSpPr/>
          <p:nvPr/>
        </p:nvCxnSpPr>
        <p:spPr>
          <a:xfrm rot="5400000">
            <a:off x="3230860" y="2158505"/>
            <a:ext cx="1682944" cy="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0" name="直線矢印コネクタ 139"/>
          <p:cNvCxnSpPr/>
          <p:nvPr/>
        </p:nvCxnSpPr>
        <p:spPr>
          <a:xfrm rot="16200000" flipH="1">
            <a:off x="2551404" y="1837032"/>
            <a:ext cx="104079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/>
          <p:nvPr/>
        </p:nvCxnSpPr>
        <p:spPr>
          <a:xfrm rot="10800000">
            <a:off x="2071670" y="2000238"/>
            <a:ext cx="4500594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/>
          <p:nvPr/>
        </p:nvCxnSpPr>
        <p:spPr>
          <a:xfrm rot="10800000">
            <a:off x="2071670" y="2643180"/>
            <a:ext cx="4500594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/>
          <p:nvPr/>
        </p:nvCxnSpPr>
        <p:spPr>
          <a:xfrm rot="10800000">
            <a:off x="2071670" y="3286122"/>
            <a:ext cx="4500594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/>
          <p:cNvSpPr txBox="1"/>
          <p:nvPr/>
        </p:nvSpPr>
        <p:spPr>
          <a:xfrm>
            <a:off x="214282" y="142852"/>
            <a:ext cx="264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マルチプロセッサ</a:t>
            </a:r>
            <a:r>
              <a:rPr lang="ja-JP" altLang="en-US" sz="1600" dirty="0" smtClean="0"/>
              <a:t>と</a:t>
            </a:r>
            <a:r>
              <a:rPr kumimoji="1" lang="ja-JP" altLang="en-US" sz="1600" dirty="0" smtClean="0"/>
              <a:t>並列処理</a:t>
            </a:r>
            <a:endParaRPr kumimoji="1" lang="ja-JP" altLang="en-US" sz="1600" dirty="0"/>
          </a:p>
        </p:txBody>
      </p:sp>
      <p:sp>
        <p:nvSpPr>
          <p:cNvPr id="64" name="正方形/長方形 63"/>
          <p:cNvSpPr/>
          <p:nvPr/>
        </p:nvSpPr>
        <p:spPr>
          <a:xfrm>
            <a:off x="2071670" y="1692462"/>
            <a:ext cx="2500330" cy="3077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処理</a:t>
            </a:r>
            <a:r>
              <a:rPr kumimoji="1" lang="en-US" altLang="ja-JP" sz="1400" dirty="0" smtClean="0"/>
              <a:t>(a)</a:t>
            </a:r>
            <a:endParaRPr kumimoji="1" lang="ja-JP" altLang="en-US" sz="140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6572264" y="160888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1380455" y="162102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CPU1</a:t>
            </a:r>
            <a:endParaRPr kumimoji="1" lang="ja-JP" altLang="en-US" dirty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1380455" y="227385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CPU2</a:t>
            </a: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1380455" y="292893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CPU3</a:t>
            </a:r>
            <a:endParaRPr kumimoji="1" lang="ja-JP" altLang="en-US" dirty="0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2071670" y="1233058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a</a:t>
            </a:r>
            <a:endParaRPr kumimoji="1" lang="ja-JP" altLang="en-US" sz="1600" dirty="0"/>
          </a:p>
        </p:txBody>
      </p:sp>
      <p:cxnSp>
        <p:nvCxnSpPr>
          <p:cNvPr id="139" name="直線矢印コネクタ 138"/>
          <p:cNvCxnSpPr/>
          <p:nvPr/>
        </p:nvCxnSpPr>
        <p:spPr>
          <a:xfrm rot="5400000">
            <a:off x="1893869" y="149443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2" name="テキスト ボックス 141"/>
          <p:cNvSpPr txBox="1"/>
          <p:nvPr/>
        </p:nvSpPr>
        <p:spPr>
          <a:xfrm>
            <a:off x="3071802" y="1233058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b</a:t>
            </a:r>
            <a:endParaRPr kumimoji="1" lang="ja-JP" altLang="en-US" sz="1600" dirty="0"/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4086458" y="1233058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c</a:t>
            </a:r>
            <a:endParaRPr kumimoji="1" lang="ja-JP" altLang="en-US" sz="1600" dirty="0"/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5072066" y="1214422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d</a:t>
            </a:r>
            <a:endParaRPr kumimoji="1" lang="ja-JP" altLang="en-US" sz="1600" dirty="0"/>
          </a:p>
        </p:txBody>
      </p:sp>
      <p:cxnSp>
        <p:nvCxnSpPr>
          <p:cNvPr id="145" name="直線矢印コネクタ 144"/>
          <p:cNvCxnSpPr/>
          <p:nvPr/>
        </p:nvCxnSpPr>
        <p:spPr>
          <a:xfrm rot="5400000">
            <a:off x="4894265" y="149443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6" name="テキスト ボックス 145"/>
          <p:cNvSpPr txBox="1"/>
          <p:nvPr/>
        </p:nvSpPr>
        <p:spPr>
          <a:xfrm>
            <a:off x="1527931" y="13132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入力</a:t>
            </a:r>
            <a:endParaRPr kumimoji="1" lang="ja-JP" altLang="en-US" sz="1400" dirty="0"/>
          </a:p>
        </p:txBody>
      </p:sp>
      <p:sp>
        <p:nvSpPr>
          <p:cNvPr id="55" name="正方形/長方形 54"/>
          <p:cNvSpPr/>
          <p:nvPr/>
        </p:nvSpPr>
        <p:spPr>
          <a:xfrm>
            <a:off x="3071802" y="2335405"/>
            <a:ext cx="2500330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処理</a:t>
            </a:r>
            <a:r>
              <a:rPr kumimoji="1" lang="en-US" altLang="ja-JP" sz="1400" dirty="0" smtClean="0"/>
              <a:t>(b)</a:t>
            </a:r>
            <a:endParaRPr kumimoji="1" lang="ja-JP" altLang="en-US" sz="1400" dirty="0"/>
          </a:p>
        </p:txBody>
      </p:sp>
      <p:sp>
        <p:nvSpPr>
          <p:cNvPr id="57" name="正方形/長方形 56"/>
          <p:cNvSpPr/>
          <p:nvPr/>
        </p:nvSpPr>
        <p:spPr>
          <a:xfrm>
            <a:off x="4071934" y="2978347"/>
            <a:ext cx="2500330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処理</a:t>
            </a:r>
            <a:r>
              <a:rPr kumimoji="1" lang="en-US" altLang="ja-JP" sz="1400" dirty="0" smtClean="0"/>
              <a:t>(c)</a:t>
            </a:r>
            <a:endParaRPr kumimoji="1" lang="ja-JP" altLang="en-US" sz="1400" dirty="0"/>
          </a:p>
        </p:txBody>
      </p:sp>
      <p:sp>
        <p:nvSpPr>
          <p:cNvPr id="59" name="正方形/長方形 58"/>
          <p:cNvSpPr/>
          <p:nvPr/>
        </p:nvSpPr>
        <p:spPr>
          <a:xfrm>
            <a:off x="5072066" y="1692462"/>
            <a:ext cx="1500198" cy="3077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正方形/長方形 59"/>
          <p:cNvSpPr/>
          <p:nvPr/>
        </p:nvSpPr>
        <p:spPr>
          <a:xfrm>
            <a:off x="6072198" y="2357430"/>
            <a:ext cx="500066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6572264" y="228599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572264" y="292893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cxnSp>
        <p:nvCxnSpPr>
          <p:cNvPr id="71" name="直線矢印コネクタ 70"/>
          <p:cNvCxnSpPr/>
          <p:nvPr/>
        </p:nvCxnSpPr>
        <p:spPr>
          <a:xfrm rot="16200000" flipH="1">
            <a:off x="5551802" y="1837033"/>
            <a:ext cx="104079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4572001" y="3357562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a</a:t>
            </a:r>
            <a:endParaRPr kumimoji="1" lang="ja-JP" altLang="en-US" sz="16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5572133" y="3357562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b</a:t>
            </a:r>
            <a:endParaRPr kumimoji="1" lang="ja-JP" altLang="en-US" sz="1600" dirty="0"/>
          </a:p>
        </p:txBody>
      </p:sp>
      <p:cxnSp>
        <p:nvCxnSpPr>
          <p:cNvPr id="83" name="直線矢印コネクタ 82"/>
          <p:cNvCxnSpPr/>
          <p:nvPr/>
        </p:nvCxnSpPr>
        <p:spPr>
          <a:xfrm rot="5400000">
            <a:off x="6394463" y="346392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6572265" y="3357562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c</a:t>
            </a:r>
            <a:endParaRPr kumimoji="1" lang="ja-JP" altLang="en-US" sz="1600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4028261" y="33355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出力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直線コネクタ 122"/>
          <p:cNvCxnSpPr/>
          <p:nvPr/>
        </p:nvCxnSpPr>
        <p:spPr>
          <a:xfrm rot="10800000">
            <a:off x="2071670" y="1978215"/>
            <a:ext cx="4500594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/>
          <p:nvPr/>
        </p:nvCxnSpPr>
        <p:spPr>
          <a:xfrm rot="10800000">
            <a:off x="2071670" y="2643180"/>
            <a:ext cx="4500594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/>
          <p:nvPr/>
        </p:nvCxnSpPr>
        <p:spPr>
          <a:xfrm rot="10800000">
            <a:off x="2071670" y="3286122"/>
            <a:ext cx="4500594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/>
          <p:cNvSpPr txBox="1"/>
          <p:nvPr/>
        </p:nvSpPr>
        <p:spPr>
          <a:xfrm>
            <a:off x="214282" y="142852"/>
            <a:ext cx="264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マルチプロセッサ</a:t>
            </a:r>
            <a:r>
              <a:rPr lang="ja-JP" altLang="en-US" sz="1600" dirty="0" smtClean="0"/>
              <a:t>と</a:t>
            </a:r>
            <a:r>
              <a:rPr kumimoji="1" lang="ja-JP" altLang="en-US" sz="1600" dirty="0" smtClean="0"/>
              <a:t>並列処理</a:t>
            </a:r>
            <a:endParaRPr kumimoji="1" lang="ja-JP" altLang="en-US" sz="1600" dirty="0"/>
          </a:p>
        </p:txBody>
      </p:sp>
      <p:sp>
        <p:nvSpPr>
          <p:cNvPr id="64" name="正方形/長方形 63"/>
          <p:cNvSpPr/>
          <p:nvPr/>
        </p:nvSpPr>
        <p:spPr>
          <a:xfrm>
            <a:off x="2071670" y="1692463"/>
            <a:ext cx="1000132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処理１</a:t>
            </a:r>
            <a:r>
              <a:rPr kumimoji="1" lang="en-US" altLang="ja-JP" sz="1400" dirty="0" smtClean="0"/>
              <a:t>(a)</a:t>
            </a:r>
            <a:endParaRPr kumimoji="1" lang="ja-JP" altLang="en-US" sz="1400" dirty="0"/>
          </a:p>
        </p:txBody>
      </p:sp>
      <p:sp>
        <p:nvSpPr>
          <p:cNvPr id="65" name="正方形/長方形 64"/>
          <p:cNvSpPr/>
          <p:nvPr/>
        </p:nvSpPr>
        <p:spPr>
          <a:xfrm>
            <a:off x="3071802" y="1692463"/>
            <a:ext cx="1000132" cy="285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処理１</a:t>
            </a:r>
            <a:r>
              <a:rPr kumimoji="1" lang="en-US" altLang="ja-JP" sz="1400" dirty="0" smtClean="0"/>
              <a:t>(b)</a:t>
            </a:r>
            <a:endParaRPr kumimoji="1" lang="ja-JP" altLang="en-US" sz="1400" dirty="0"/>
          </a:p>
        </p:txBody>
      </p:sp>
      <p:sp>
        <p:nvSpPr>
          <p:cNvPr id="66" name="正方形/長方形 65"/>
          <p:cNvSpPr/>
          <p:nvPr/>
        </p:nvSpPr>
        <p:spPr>
          <a:xfrm>
            <a:off x="4071934" y="1692463"/>
            <a:ext cx="1000132" cy="2857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処理１</a:t>
            </a:r>
            <a:r>
              <a:rPr kumimoji="1" lang="en-US" altLang="ja-JP" sz="1400" dirty="0" smtClean="0"/>
              <a:t>(c)</a:t>
            </a:r>
            <a:endParaRPr kumimoji="1"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5072066" y="1692463"/>
            <a:ext cx="1000132" cy="285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処理１</a:t>
            </a:r>
            <a:r>
              <a:rPr kumimoji="1" lang="en-US" altLang="ja-JP" sz="1400" dirty="0" smtClean="0"/>
              <a:t>(d)</a:t>
            </a:r>
            <a:endParaRPr kumimoji="1"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3071802" y="2357430"/>
            <a:ext cx="857256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処理</a:t>
            </a:r>
            <a:r>
              <a:rPr kumimoji="1" lang="en-US" altLang="ja-JP" sz="1400" dirty="0" smtClean="0"/>
              <a:t>2(a)</a:t>
            </a:r>
            <a:endParaRPr kumimoji="1"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4071934" y="2357430"/>
            <a:ext cx="857256" cy="285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処理</a:t>
            </a:r>
            <a:r>
              <a:rPr kumimoji="1" lang="en-US" altLang="ja-JP" sz="1400" dirty="0" smtClean="0"/>
              <a:t>2(b)</a:t>
            </a:r>
            <a:endParaRPr kumimoji="1"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5072066" y="2357430"/>
            <a:ext cx="857256" cy="2857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処理</a:t>
            </a:r>
            <a:r>
              <a:rPr kumimoji="1" lang="en-US" altLang="ja-JP" sz="1400" dirty="0" smtClean="0"/>
              <a:t>2(c)</a:t>
            </a:r>
            <a:endParaRPr kumimoji="1" lang="ja-JP" altLang="en-US" sz="14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3071802" y="1996851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a</a:t>
            </a:r>
            <a:endParaRPr kumimoji="1" lang="ja-JP" altLang="en-US" sz="1600" dirty="0"/>
          </a:p>
        </p:txBody>
      </p:sp>
      <p:cxnSp>
        <p:nvCxnSpPr>
          <p:cNvPr id="74" name="直線矢印コネクタ 73"/>
          <p:cNvCxnSpPr/>
          <p:nvPr/>
        </p:nvCxnSpPr>
        <p:spPr>
          <a:xfrm rot="5400000">
            <a:off x="2894001" y="215601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 rot="5400000">
            <a:off x="3892544" y="215601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rot="5400000">
            <a:off x="4892677" y="215601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4071934" y="1996851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b</a:t>
            </a:r>
            <a:endParaRPr kumimoji="1" lang="ja-JP" altLang="en-US" sz="160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086590" y="1996851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c</a:t>
            </a:r>
            <a:endParaRPr kumimoji="1" lang="ja-JP" altLang="en-US" sz="1600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4071934" y="2621157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a</a:t>
            </a:r>
            <a:endParaRPr kumimoji="1" lang="ja-JP" altLang="en-US" sz="1600" dirty="0"/>
          </a:p>
        </p:txBody>
      </p:sp>
      <p:cxnSp>
        <p:nvCxnSpPr>
          <p:cNvPr id="91" name="直線矢印コネクタ 90"/>
          <p:cNvCxnSpPr/>
          <p:nvPr/>
        </p:nvCxnSpPr>
        <p:spPr>
          <a:xfrm rot="5400000">
            <a:off x="3749672" y="2821778"/>
            <a:ext cx="357981" cy="7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 rot="5400000">
            <a:off x="4740376" y="2810765"/>
            <a:ext cx="378424" cy="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 rot="5400000">
            <a:off x="5739715" y="2810764"/>
            <a:ext cx="37921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5" name="テキスト ボックス 94"/>
          <p:cNvSpPr txBox="1"/>
          <p:nvPr/>
        </p:nvSpPr>
        <p:spPr>
          <a:xfrm>
            <a:off x="4929190" y="2621157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b</a:t>
            </a:r>
            <a:endParaRPr kumimoji="1" lang="ja-JP" altLang="en-US" sz="1600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5929322" y="2621157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c</a:t>
            </a:r>
            <a:endParaRPr kumimoji="1" lang="ja-JP" altLang="en-US" sz="1600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1380455" y="162102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CPU1</a:t>
            </a:r>
            <a:endParaRPr kumimoji="1" lang="ja-JP" altLang="en-US" dirty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1380455" y="227385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CPU2</a:t>
            </a: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1380455" y="292893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CPU3</a:t>
            </a:r>
            <a:endParaRPr kumimoji="1" lang="ja-JP" altLang="en-US" dirty="0"/>
          </a:p>
        </p:txBody>
      </p:sp>
      <p:sp>
        <p:nvSpPr>
          <p:cNvPr id="106" name="正方形/長方形 105"/>
          <p:cNvSpPr/>
          <p:nvPr/>
        </p:nvSpPr>
        <p:spPr>
          <a:xfrm>
            <a:off x="3929058" y="3000372"/>
            <a:ext cx="928694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処理</a:t>
            </a:r>
            <a:r>
              <a:rPr kumimoji="1" lang="en-US" altLang="ja-JP" sz="1400" dirty="0" smtClean="0"/>
              <a:t>3(a)</a:t>
            </a:r>
            <a:endParaRPr kumimoji="1" lang="ja-JP" altLang="en-US" sz="1400" dirty="0"/>
          </a:p>
        </p:txBody>
      </p:sp>
      <p:sp>
        <p:nvSpPr>
          <p:cNvPr id="107" name="正方形/長方形 106"/>
          <p:cNvSpPr/>
          <p:nvPr/>
        </p:nvSpPr>
        <p:spPr>
          <a:xfrm>
            <a:off x="4929190" y="3000372"/>
            <a:ext cx="928694" cy="285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処理</a:t>
            </a:r>
            <a:r>
              <a:rPr kumimoji="1" lang="en-US" altLang="ja-JP" sz="1400" dirty="0" smtClean="0"/>
              <a:t>3(b)</a:t>
            </a:r>
            <a:endParaRPr kumimoji="1" lang="ja-JP" altLang="en-US" sz="1400" dirty="0"/>
          </a:p>
        </p:txBody>
      </p:sp>
      <p:sp>
        <p:nvSpPr>
          <p:cNvPr id="108" name="正方形/長方形 107"/>
          <p:cNvSpPr/>
          <p:nvPr/>
        </p:nvSpPr>
        <p:spPr>
          <a:xfrm flipH="1">
            <a:off x="5929322" y="3000372"/>
            <a:ext cx="642942" cy="2857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6072198" y="1978215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d</a:t>
            </a:r>
            <a:endParaRPr kumimoji="1" lang="ja-JP" altLang="en-US" sz="1600" dirty="0"/>
          </a:p>
        </p:txBody>
      </p:sp>
      <p:cxnSp>
        <p:nvCxnSpPr>
          <p:cNvPr id="116" name="直線矢印コネクタ 115"/>
          <p:cNvCxnSpPr/>
          <p:nvPr/>
        </p:nvCxnSpPr>
        <p:spPr>
          <a:xfrm rot="5400000">
            <a:off x="5894397" y="215601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正方形/長方形 116"/>
          <p:cNvSpPr/>
          <p:nvPr/>
        </p:nvSpPr>
        <p:spPr>
          <a:xfrm>
            <a:off x="6072198" y="2335404"/>
            <a:ext cx="500066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8" name="正方形/長方形 117"/>
          <p:cNvSpPr/>
          <p:nvPr/>
        </p:nvSpPr>
        <p:spPr>
          <a:xfrm>
            <a:off x="6072198" y="1681687"/>
            <a:ext cx="500066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2071670" y="1233058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a</a:t>
            </a:r>
            <a:endParaRPr kumimoji="1" lang="ja-JP" altLang="en-US" sz="1600" dirty="0"/>
          </a:p>
        </p:txBody>
      </p:sp>
      <p:cxnSp>
        <p:nvCxnSpPr>
          <p:cNvPr id="139" name="直線矢印コネクタ 138"/>
          <p:cNvCxnSpPr/>
          <p:nvPr/>
        </p:nvCxnSpPr>
        <p:spPr>
          <a:xfrm rot="5400000">
            <a:off x="1893869" y="149443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0" name="直線矢印コネクタ 139"/>
          <p:cNvCxnSpPr/>
          <p:nvPr/>
        </p:nvCxnSpPr>
        <p:spPr>
          <a:xfrm rot="5400000">
            <a:off x="2892412" y="149443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1" name="直線矢印コネクタ 140"/>
          <p:cNvCxnSpPr/>
          <p:nvPr/>
        </p:nvCxnSpPr>
        <p:spPr>
          <a:xfrm rot="5400000">
            <a:off x="3892545" y="149443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2" name="テキスト ボックス 141"/>
          <p:cNvSpPr txBox="1"/>
          <p:nvPr/>
        </p:nvSpPr>
        <p:spPr>
          <a:xfrm>
            <a:off x="3071802" y="1233058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b</a:t>
            </a:r>
            <a:endParaRPr kumimoji="1" lang="ja-JP" altLang="en-US" sz="1600" dirty="0"/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4086458" y="1233058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c</a:t>
            </a:r>
            <a:endParaRPr kumimoji="1" lang="ja-JP" altLang="en-US" sz="1600" dirty="0"/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5072066" y="1214422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d</a:t>
            </a:r>
            <a:endParaRPr kumimoji="1" lang="ja-JP" altLang="en-US" sz="1600" dirty="0"/>
          </a:p>
        </p:txBody>
      </p:sp>
      <p:cxnSp>
        <p:nvCxnSpPr>
          <p:cNvPr id="145" name="直線矢印コネクタ 144"/>
          <p:cNvCxnSpPr/>
          <p:nvPr/>
        </p:nvCxnSpPr>
        <p:spPr>
          <a:xfrm rot="5400000">
            <a:off x="4894265" y="149443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6" name="テキスト ボックス 145"/>
          <p:cNvSpPr txBox="1"/>
          <p:nvPr/>
        </p:nvSpPr>
        <p:spPr>
          <a:xfrm>
            <a:off x="1527931" y="13132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入力</a:t>
            </a:r>
            <a:endParaRPr kumimoji="1" lang="ja-JP" altLang="en-US" sz="1400" dirty="0"/>
          </a:p>
        </p:txBody>
      </p:sp>
      <p:cxnSp>
        <p:nvCxnSpPr>
          <p:cNvPr id="149" name="直線矢印コネクタ 148"/>
          <p:cNvCxnSpPr/>
          <p:nvPr/>
        </p:nvCxnSpPr>
        <p:spPr>
          <a:xfrm rot="5400000">
            <a:off x="4678363" y="346392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0" name="テキスト ボックス 149"/>
          <p:cNvSpPr txBox="1"/>
          <p:nvPr/>
        </p:nvSpPr>
        <p:spPr>
          <a:xfrm>
            <a:off x="4861054" y="3304760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a</a:t>
            </a:r>
            <a:endParaRPr kumimoji="1" lang="ja-JP" altLang="en-US" sz="1600" dirty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4286248" y="33355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出力</a:t>
            </a:r>
            <a:endParaRPr kumimoji="1" lang="ja-JP" altLang="en-US" sz="1400" dirty="0"/>
          </a:p>
        </p:txBody>
      </p:sp>
      <p:cxnSp>
        <p:nvCxnSpPr>
          <p:cNvPr id="152" name="直線矢印コネクタ 151"/>
          <p:cNvCxnSpPr/>
          <p:nvPr/>
        </p:nvCxnSpPr>
        <p:spPr>
          <a:xfrm rot="5400000">
            <a:off x="5678495" y="346392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3" name="テキスト ボックス 152"/>
          <p:cNvSpPr txBox="1"/>
          <p:nvPr/>
        </p:nvSpPr>
        <p:spPr>
          <a:xfrm>
            <a:off x="5857884" y="330476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b</a:t>
            </a:r>
            <a:endParaRPr kumimoji="1" lang="ja-JP" altLang="en-US" sz="16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6572264" y="160888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572264" y="228599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6572264" y="292893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…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151</Words>
  <PresentationFormat>画面に合わせる (4:3)</PresentationFormat>
  <Paragraphs>79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スライド 1</vt:lpstr>
      <vt:lpstr>スライド 2</vt:lpstr>
      <vt:lpstr>スライド 3</vt:lpstr>
      <vt:lpstr>スライド 4</vt:lpstr>
      <vt:lpstr>スライド 5</vt:lpstr>
      <vt:lpstr>スライド 6</vt:lpstr>
      <vt:lpstr>スライド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iwanaga</dc:creator>
  <cp:lastModifiedBy>iwanaga</cp:lastModifiedBy>
  <cp:revision>24</cp:revision>
  <dcterms:created xsi:type="dcterms:W3CDTF">2007-07-25T08:04:14Z</dcterms:created>
  <dcterms:modified xsi:type="dcterms:W3CDTF">2007-07-25T09:24:31Z</dcterms:modified>
</cp:coreProperties>
</file>