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29082E8-D8FA-40D7-AF5B-56B371536720}" type="datetimeFigureOut">
              <a:rPr kumimoji="1" lang="ja-JP" altLang="en-US" smtClean="0"/>
              <a:pPr/>
              <a:t>2009/10/18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コネクタ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コネクタ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円/楕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円/楕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円/楕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A300C3F-7FDB-4E37-BC71-C0E13EEC50F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82E8-D8FA-40D7-AF5B-56B371536720}" type="datetimeFigureOut">
              <a:rPr kumimoji="1" lang="ja-JP" altLang="en-US" smtClean="0"/>
              <a:pPr/>
              <a:t>2009/10/18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0C3F-7FDB-4E37-BC71-C0E13EEC50F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82E8-D8FA-40D7-AF5B-56B371536720}" type="datetimeFigureOut">
              <a:rPr kumimoji="1" lang="ja-JP" altLang="en-US" smtClean="0"/>
              <a:pPr/>
              <a:t>2009/10/18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0C3F-7FDB-4E37-BC71-C0E13EEC50F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457200" y="1000108"/>
            <a:ext cx="7615262" cy="5473844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29082E8-D8FA-40D7-AF5B-56B371536720}" type="datetimeFigureOut">
              <a:rPr kumimoji="1" lang="ja-JP" altLang="en-US" smtClean="0"/>
              <a:pPr/>
              <a:t>2009/10/18</a:t>
            </a:fld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A300C3F-7FDB-4E37-BC71-C0E13EEC50F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29082E8-D8FA-40D7-AF5B-56B371536720}" type="datetimeFigureOut">
              <a:rPr kumimoji="1" lang="ja-JP" altLang="en-US" smtClean="0"/>
              <a:pPr/>
              <a:t>2009/10/18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コネクタ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円/楕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円/楕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円/楕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コネクタ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A300C3F-7FDB-4E37-BC71-C0E13EEC50F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82E8-D8FA-40D7-AF5B-56B371536720}" type="datetimeFigureOut">
              <a:rPr kumimoji="1" lang="ja-JP" altLang="en-US" smtClean="0"/>
              <a:pPr/>
              <a:t>2009/10/18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0C3F-7FDB-4E37-BC71-C0E13EEC50F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457200" y="1000108"/>
            <a:ext cx="3757610" cy="5172092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341686" y="1000108"/>
            <a:ext cx="3730776" cy="5172092"/>
          </a:xfrm>
        </p:spPr>
        <p:txBody>
          <a:bodyPr/>
          <a:lstStyle/>
          <a:p>
            <a:pPr lvl="0" eaLnBrk="1" latinLnBrk="0" hangingPunct="1"/>
            <a:r>
              <a:rPr lang="ja-JP" altLang="en-US" dirty="0" smtClean="0"/>
              <a:t>マスタ テキストの書式設定</a:t>
            </a:r>
          </a:p>
          <a:p>
            <a:pPr lvl="1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584182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82E8-D8FA-40D7-AF5B-56B371536720}" type="datetimeFigureOut">
              <a:rPr kumimoji="1" lang="ja-JP" altLang="en-US" smtClean="0"/>
              <a:pPr/>
              <a:t>2009/10/18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0C3F-7FDB-4E37-BC71-C0E13EEC50F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57200" y="1785926"/>
            <a:ext cx="3657600" cy="4462474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371975" y="1785926"/>
            <a:ext cx="3657600" cy="4462474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2" name="テキスト プレースホルダ 11"/>
          <p:cNvSpPr>
            <a:spLocks noGrp="1"/>
          </p:cNvSpPr>
          <p:nvPr>
            <p:ph type="body" sz="quarter" idx="1"/>
          </p:nvPr>
        </p:nvSpPr>
        <p:spPr>
          <a:xfrm>
            <a:off x="457200" y="1000108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4" name="テキスト プレースホルダ 13"/>
          <p:cNvSpPr>
            <a:spLocks noGrp="1"/>
          </p:cNvSpPr>
          <p:nvPr>
            <p:ph type="body" sz="quarter" idx="3"/>
          </p:nvPr>
        </p:nvSpPr>
        <p:spPr>
          <a:xfrm>
            <a:off x="4343400" y="1000108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29082E8-D8FA-40D7-AF5B-56B371536720}" type="datetimeFigureOut">
              <a:rPr kumimoji="1" lang="ja-JP" altLang="en-US" smtClean="0"/>
              <a:pPr/>
              <a:t>2009/10/18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A300C3F-7FDB-4E37-BC71-C0E13EEC50F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82E8-D8FA-40D7-AF5B-56B371536720}" type="datetimeFigureOut">
              <a:rPr kumimoji="1" lang="ja-JP" altLang="en-US" smtClean="0"/>
              <a:pPr/>
              <a:t>2009/10/18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0C3F-7FDB-4E37-BC71-C0E13EEC50F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コンテンツ プレースホル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1" name="日付プレースホル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29082E8-D8FA-40D7-AF5B-56B371536720}" type="datetimeFigureOut">
              <a:rPr kumimoji="1" lang="ja-JP" altLang="en-US" smtClean="0"/>
              <a:pPr/>
              <a:t>2009/10/18</a:t>
            </a:fld>
            <a:endParaRPr kumimoji="1" lang="ja-JP" altLang="en-US"/>
          </a:p>
        </p:txBody>
      </p:sp>
      <p:sp>
        <p:nvSpPr>
          <p:cNvPr id="22" name="スライド番号プレースホル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A300C3F-7FDB-4E37-BC71-C0E13EEC50F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3" name="フッター プレースホル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円/楕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コネクタ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29082E8-D8FA-40D7-AF5B-56B371536720}" type="datetimeFigureOut">
              <a:rPr kumimoji="1" lang="ja-JP" altLang="en-US" smtClean="0"/>
              <a:pPr/>
              <a:t>2009/10/18</a:t>
            </a:fld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A300C3F-7FDB-4E37-BC71-C0E13EEC50F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1" name="フッター プレースホル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15262" cy="58259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ja-JP" altLang="en-US" dirty="0" smtClean="0"/>
              <a:t>マスタ タイトルの書式設定</a:t>
            </a:r>
            <a:endParaRPr kumimoji="0" lang="en-US" dirty="0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7615262" cy="547384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29082E8-D8FA-40D7-AF5B-56B371536720}" type="datetimeFigureOut">
              <a:rPr kumimoji="1" lang="ja-JP" altLang="en-US" smtClean="0"/>
              <a:pPr/>
              <a:t>2009/10/18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A300C3F-7FDB-4E37-BC71-C0E13EEC50F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1" sz="3000" b="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1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スパイス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スパイス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スパイス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Iwanaga</dc:creator>
  <cp:lastModifiedBy>Iwanaga</cp:lastModifiedBy>
  <cp:revision>5</cp:revision>
  <dcterms:created xsi:type="dcterms:W3CDTF">2009-10-18T01:37:57Z</dcterms:created>
  <dcterms:modified xsi:type="dcterms:W3CDTF">2009-10-18T05:55:12Z</dcterms:modified>
</cp:coreProperties>
</file>