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 dirty="0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7615262" cy="5473844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3757610" cy="5172092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341686" y="1000108"/>
            <a:ext cx="3730776" cy="5172092"/>
          </a:xfrm>
        </p:spPr>
        <p:txBody>
          <a:bodyPr/>
          <a:lstStyle/>
          <a:p>
            <a:pPr lvl="0" eaLnBrk="1" latinLnBrk="0" hangingPunct="1"/>
            <a:r>
              <a:rPr lang="ja-JP" altLang="en-US" dirty="0" smtClean="0"/>
              <a:t>マスタ テキストの書式設定</a:t>
            </a:r>
          </a:p>
          <a:p>
            <a:pPr lvl="1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584182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1785926"/>
            <a:ext cx="3657600" cy="4462474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371975" y="1785926"/>
            <a:ext cx="3657600" cy="4462474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テキスト プレースホルダ 11"/>
          <p:cNvSpPr>
            <a:spLocks noGrp="1"/>
          </p:cNvSpPr>
          <p:nvPr>
            <p:ph type="body" sz="quarter" idx="1"/>
          </p:nvPr>
        </p:nvSpPr>
        <p:spPr>
          <a:xfrm>
            <a:off x="457200" y="1000108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4" name="テキスト プレースホルダ 13"/>
          <p:cNvSpPr>
            <a:spLocks noGrp="1"/>
          </p:cNvSpPr>
          <p:nvPr>
            <p:ph type="body" sz="quarter" idx="3"/>
          </p:nvPr>
        </p:nvSpPr>
        <p:spPr>
          <a:xfrm>
            <a:off x="4343400" y="1000108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 dirty="0"/>
          </a:p>
        </p:txBody>
      </p:sp>
      <p:sp>
        <p:nvSpPr>
          <p:cNvPr id="22" name="スライド番号プレースホル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23" name="フッター プレースホル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円/楕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 dirty="0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 dirty="0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21" name="フッター プレースホル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15262" cy="58259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dirty="0" smtClean="0"/>
              <a:t>マスタ タイトルの書式設定</a:t>
            </a:r>
            <a:endParaRPr kumimoji="0" lang="en-US" dirty="0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7615262" cy="54738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円/楕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1" sz="3000" b="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処理をまとめる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データをまとめる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いろいろまとめておく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関数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処理をまとめる</a:t>
            </a:r>
            <a:endParaRPr lang="en-US" altLang="ja-JP" dirty="0" smtClean="0"/>
          </a:p>
          <a:p>
            <a:r>
              <a:rPr kumimoji="1" lang="ja-JP" altLang="en-US" dirty="0" smtClean="0"/>
              <a:t>構造体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データをまとめる</a:t>
            </a:r>
            <a:endParaRPr kumimoji="1" lang="ja-JP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関数 ＝ 処理をまとめる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2910" y="1779525"/>
            <a:ext cx="3786214" cy="1220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kumimoji="1"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x = 10;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y = 5;</a:t>
            </a:r>
            <a:endParaRPr kumimoji="1" lang="en-US" altLang="ja-JP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kumimoji="1"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Write(x * (x + 1) / 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2);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Write(y * (y + 1) / 2);</a:t>
            </a:r>
          </a:p>
        </p:txBody>
      </p:sp>
      <p:sp>
        <p:nvSpPr>
          <p:cNvPr id="5" name="四角形吹き出し 4"/>
          <p:cNvSpPr/>
          <p:nvPr/>
        </p:nvSpPr>
        <p:spPr>
          <a:xfrm>
            <a:off x="4643438" y="1785926"/>
            <a:ext cx="3571900" cy="1214445"/>
          </a:xfrm>
          <a:prstGeom prst="wedgeRectCallout">
            <a:avLst>
              <a:gd name="adj1" fmla="val -67002"/>
              <a:gd name="adj2" fmla="val 1910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indent="179388">
              <a:buClr>
                <a:schemeClr val="tx2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l"/>
            </a:pPr>
            <a:r>
              <a:rPr lang="ja-JP" altLang="en-US" sz="2400" dirty="0" smtClean="0"/>
              <a:t>式の</a:t>
            </a:r>
            <a:r>
              <a:rPr kumimoji="1" lang="ja-JP" altLang="en-US" sz="2400" dirty="0" smtClean="0"/>
              <a:t>意図がわからない</a:t>
            </a:r>
            <a:endParaRPr kumimoji="1" lang="en-US" altLang="ja-JP" sz="2400" dirty="0" smtClean="0"/>
          </a:p>
          <a:p>
            <a:pPr indent="179388">
              <a:buClr>
                <a:schemeClr val="tx2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l"/>
            </a:pPr>
            <a:r>
              <a:rPr lang="ja-JP" altLang="en-US" sz="2400" dirty="0" smtClean="0"/>
              <a:t>同じこと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回書いてる</a:t>
            </a:r>
            <a:endParaRPr lang="en-US" altLang="ja-JP" sz="2400" dirty="0" smtClean="0"/>
          </a:p>
          <a:p>
            <a:pPr lvl="1" indent="179388">
              <a:buClr>
                <a:schemeClr val="tx2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l"/>
            </a:pPr>
            <a:r>
              <a:rPr lang="ja-JP" altLang="en-US" sz="2400" dirty="0" smtClean="0"/>
              <a:t>式の変更が大変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2910" y="5286388"/>
            <a:ext cx="3786214" cy="656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kumimoji="1"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Write(SumOf1To(10)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Write(SumOf1To(5));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2910" y="3857628"/>
            <a:ext cx="3786214" cy="1220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SumOf1To(</a:t>
            </a:r>
            <a:r>
              <a:rPr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x)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x * (x + 1) / 2;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四角形吹き出し 7"/>
          <p:cNvSpPr/>
          <p:nvPr/>
        </p:nvSpPr>
        <p:spPr>
          <a:xfrm>
            <a:off x="4643438" y="4071942"/>
            <a:ext cx="3571900" cy="857256"/>
          </a:xfrm>
          <a:prstGeom prst="wedgeRectCallout">
            <a:avLst>
              <a:gd name="adj1" fmla="val -65809"/>
              <a:gd name="adj2" fmla="val -3527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kumimoji="1" lang="ja-JP" altLang="en-US" sz="2400" dirty="0" smtClean="0"/>
              <a:t>処理をまとめて、</a:t>
            </a:r>
            <a:endParaRPr kumimoji="1" lang="en-US" altLang="ja-JP" sz="2400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ja-JP" altLang="en-US" sz="2400" dirty="0" smtClean="0"/>
              <a:t>意味のある名前を付ける</a:t>
            </a:r>
            <a:endParaRPr kumimoji="1" lang="ja-JP" altLang="en-US" sz="2400" dirty="0"/>
          </a:p>
        </p:txBody>
      </p:sp>
      <p:sp>
        <p:nvSpPr>
          <p:cNvPr id="9" name="下矢印 8"/>
          <p:cNvSpPr/>
          <p:nvPr/>
        </p:nvSpPr>
        <p:spPr>
          <a:xfrm>
            <a:off x="2071670" y="3214686"/>
            <a:ext cx="642942" cy="50006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四角形吹き出し 10"/>
          <p:cNvSpPr/>
          <p:nvPr/>
        </p:nvSpPr>
        <p:spPr>
          <a:xfrm>
            <a:off x="4643438" y="5214951"/>
            <a:ext cx="3571900" cy="857256"/>
          </a:xfrm>
          <a:prstGeom prst="wedgeRectCallout">
            <a:avLst>
              <a:gd name="adj1" fmla="val -65998"/>
              <a:gd name="adj2" fmla="val 236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indent="179388">
              <a:buClr>
                <a:schemeClr val="tx2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l"/>
            </a:pPr>
            <a:r>
              <a:rPr kumimoji="1" lang="ja-JP" altLang="en-US" sz="2400" dirty="0" smtClean="0"/>
              <a:t>意図が読める</a:t>
            </a:r>
            <a:endParaRPr kumimoji="1" lang="en-US" altLang="ja-JP" sz="2400" dirty="0" smtClean="0"/>
          </a:p>
          <a:p>
            <a:pPr indent="179388">
              <a:buClr>
                <a:schemeClr val="tx2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l"/>
            </a:pPr>
            <a:r>
              <a:rPr lang="ja-JP" altLang="en-US" sz="2400" dirty="0" smtClean="0"/>
              <a:t>式の変更しやすい</a:t>
            </a:r>
            <a:endParaRPr kumimoji="1" lang="ja-JP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構造体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構造体</a:t>
            </a:r>
            <a:r>
              <a:rPr kumimoji="1" lang="ja-JP" altLang="en-US" dirty="0" smtClean="0"/>
              <a:t> ＝ データをまとめる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2910" y="1779525"/>
            <a:ext cx="3357586" cy="1220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name1 = "Beth";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kumimoji="1"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age1 = 13;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name2 = "Meg";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age2 = 16;</a:t>
            </a:r>
            <a:endParaRPr kumimoji="1" lang="en-US" altLang="ja-JP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4214810" y="1857364"/>
            <a:ext cx="4357718" cy="1214446"/>
          </a:xfrm>
          <a:prstGeom prst="wedgeRectCallout">
            <a:avLst>
              <a:gd name="adj1" fmla="val -61653"/>
              <a:gd name="adj2" fmla="val 1103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indent="179388">
              <a:buClr>
                <a:schemeClr val="tx2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l"/>
            </a:pPr>
            <a:r>
              <a:rPr lang="ja-JP" altLang="en-US" sz="2400" dirty="0" smtClean="0"/>
              <a:t>何と何がセットかわからない</a:t>
            </a:r>
            <a:endParaRPr lang="en-US" altLang="ja-JP" sz="2400" dirty="0" smtClean="0"/>
          </a:p>
          <a:p>
            <a:pPr indent="179388">
              <a:buClr>
                <a:schemeClr val="tx2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l"/>
            </a:pPr>
            <a:r>
              <a:rPr lang="ja-JP" altLang="en-US" sz="2400" dirty="0" smtClean="0"/>
              <a:t>データ</a:t>
            </a:r>
            <a:r>
              <a:rPr kumimoji="1" lang="ja-JP" altLang="en-US" sz="2400" dirty="0" smtClean="0"/>
              <a:t>の意図がわからない</a:t>
            </a:r>
            <a:endParaRPr kumimoji="1" lang="en-US" altLang="ja-JP" sz="2400" dirty="0" smtClean="0"/>
          </a:p>
          <a:p>
            <a:pPr indent="179388">
              <a:buClr>
                <a:schemeClr val="tx2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l"/>
            </a:pPr>
            <a:r>
              <a:rPr kumimoji="1" lang="ja-JP" altLang="en-US" sz="2400" dirty="0" smtClean="0"/>
              <a:t>配列にするときどうしよう？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2910" y="5487054"/>
            <a:ext cx="3929090" cy="1220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p1 = </a:t>
            </a:r>
            <a:r>
              <a:rPr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 {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new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Person("Beth", 13),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new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Person("Meg", 16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),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altLang="ja-JP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2910" y="3857628"/>
            <a:ext cx="3357586" cy="1502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Person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int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Age;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string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Name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i="1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ja-JP" altLang="en-US" sz="2000" i="1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後略</a:t>
            </a:r>
            <a:endParaRPr lang="en-US" altLang="ja-JP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4214810" y="3786190"/>
            <a:ext cx="3571900" cy="857256"/>
          </a:xfrm>
          <a:prstGeom prst="wedgeRectCallout">
            <a:avLst>
              <a:gd name="adj1" fmla="val -67315"/>
              <a:gd name="adj2" fmla="val -248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kumimoji="1" lang="ja-JP" altLang="en-US" sz="2400" dirty="0" smtClean="0"/>
              <a:t>データをまとめて、</a:t>
            </a:r>
            <a:endParaRPr kumimoji="1" lang="en-US" altLang="ja-JP" sz="2400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ja-JP" altLang="en-US" sz="2400" dirty="0" smtClean="0"/>
              <a:t>意味のある名前を付ける</a:t>
            </a:r>
            <a:endParaRPr kumimoji="1" lang="ja-JP" altLang="en-US" sz="2400" dirty="0"/>
          </a:p>
        </p:txBody>
      </p:sp>
      <p:sp>
        <p:nvSpPr>
          <p:cNvPr id="9" name="下矢印 8"/>
          <p:cNvSpPr/>
          <p:nvPr/>
        </p:nvSpPr>
        <p:spPr>
          <a:xfrm>
            <a:off x="2071670" y="3214686"/>
            <a:ext cx="642942" cy="50006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四角形吹き出し 10"/>
          <p:cNvSpPr/>
          <p:nvPr/>
        </p:nvSpPr>
        <p:spPr>
          <a:xfrm>
            <a:off x="4786314" y="5572140"/>
            <a:ext cx="3000396" cy="857256"/>
          </a:xfrm>
          <a:prstGeom prst="wedgeRectCallout">
            <a:avLst>
              <a:gd name="adj1" fmla="val -64743"/>
              <a:gd name="adj2" fmla="val 1596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indent="179388">
              <a:buClr>
                <a:schemeClr val="tx2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l"/>
            </a:pPr>
            <a:r>
              <a:rPr kumimoji="1" lang="ja-JP" altLang="en-US" sz="2400" dirty="0" smtClean="0"/>
              <a:t>意図が読める</a:t>
            </a:r>
            <a:endParaRPr kumimoji="1" lang="en-US" altLang="ja-JP" sz="2400" dirty="0" smtClean="0"/>
          </a:p>
          <a:p>
            <a:pPr indent="179388">
              <a:buClr>
                <a:schemeClr val="tx2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l"/>
            </a:pPr>
            <a:r>
              <a:rPr lang="ja-JP" altLang="en-US" sz="2400" dirty="0" smtClean="0"/>
              <a:t>配列にもできる</a:t>
            </a:r>
            <a:endParaRPr kumimoji="1" lang="ja-JP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おまけ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呼び名は変われど、似たような機能はだいたいどの言語にもある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関数</a:t>
            </a:r>
            <a:r>
              <a:rPr lang="en-US" altLang="ja-JP" dirty="0" smtClean="0"/>
              <a:t>: </a:t>
            </a:r>
            <a:r>
              <a:rPr lang="ja-JP" altLang="en-US" dirty="0" smtClean="0"/>
              <a:t>プロシージャ、サブルーチン、メソッド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構造体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レコード型、クラス</a:t>
            </a:r>
            <a:endParaRPr kumimoji="1" lang="en-US" altLang="ja-JP" dirty="0" smtClean="0"/>
          </a:p>
          <a:p>
            <a:r>
              <a:rPr lang="ja-JP" altLang="en-US" dirty="0" smtClean="0"/>
              <a:t>関数を変数として使う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詳しく</a:t>
            </a:r>
            <a:r>
              <a:rPr kumimoji="1" lang="ja-JP" altLang="en-US" dirty="0" smtClean="0"/>
              <a:t>は「デリゲート」のところで説明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スパイス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68</TotalTime>
  <Words>208</Words>
  <Application>Microsoft Office PowerPoint</Application>
  <PresentationFormat>画面に合わせる 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スパイス</vt:lpstr>
      <vt:lpstr>処理をまとめる データをまとめる</vt:lpstr>
      <vt:lpstr>いろいろまとめておく</vt:lpstr>
      <vt:lpstr>関数</vt:lpstr>
      <vt:lpstr>構造体</vt:lpstr>
      <vt:lpstr>おまけ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Iwanaga</dc:creator>
  <cp:lastModifiedBy>Iwanaga</cp:lastModifiedBy>
  <cp:revision>22</cp:revision>
  <dcterms:created xsi:type="dcterms:W3CDTF">2009-10-18T01:37:57Z</dcterms:created>
  <dcterms:modified xsi:type="dcterms:W3CDTF">2009-10-18T11:48:09Z</dcterms:modified>
</cp:coreProperties>
</file>