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5" r:id="rId3"/>
    <p:sldId id="268" r:id="rId4"/>
    <p:sldId id="269" r:id="rId5"/>
    <p:sldId id="270" r:id="rId6"/>
    <p:sldId id="271" r:id="rId7"/>
    <p:sldId id="272" r:id="rId8"/>
    <p:sldId id="266" r:id="rId9"/>
    <p:sldId id="27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FF"/>
    <a:srgbClr val="009999"/>
    <a:srgbClr val="5F5F5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52" autoAdjust="0"/>
  </p:normalViewPr>
  <p:slideViewPr>
    <p:cSldViewPr>
      <p:cViewPr>
        <p:scale>
          <a:sx n="100" d="100"/>
          <a:sy n="100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BFF7-657C-49D6-84EB-0B6BC79A899A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7315F-9CA6-43F4-B927-764943F162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90229" y="1268760"/>
            <a:ext cx="1060153" cy="84214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ja-JP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&lt;T&gt;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   T[] data;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count;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907704" y="2348880"/>
            <a:ext cx="1728192" cy="2160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547664" y="2351083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987824" y="1978968"/>
            <a:ext cx="35266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ja-JP" altLang="en-US" dirty="0"/>
          </a:p>
        </p:txBody>
      </p:sp>
      <p:cxnSp>
        <p:nvCxnSpPr>
          <p:cNvPr id="9" name="直線矢印コネクタ 8"/>
          <p:cNvCxnSpPr>
            <a:stCxn id="7" idx="2"/>
          </p:cNvCxnSpPr>
          <p:nvPr/>
        </p:nvCxnSpPr>
        <p:spPr>
          <a:xfrm flipH="1">
            <a:off x="3164154" y="2132856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907704" y="2348880"/>
            <a:ext cx="1256450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1907704" y="3573016"/>
            <a:ext cx="1728192" cy="2160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547664" y="3575219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987824" y="3203104"/>
            <a:ext cx="35266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ja-JP" altLang="en-US" dirty="0"/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 flipH="1">
            <a:off x="3164154" y="3356992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907704" y="3573016"/>
            <a:ext cx="1256450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590229" y="3058393"/>
            <a:ext cx="919089" cy="226591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list.Add(x);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907704" y="4293096"/>
            <a:ext cx="1728192" cy="2160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1547664" y="4295299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139219" y="3923184"/>
            <a:ext cx="35266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ja-JP" altLang="en-US" dirty="0"/>
          </a:p>
        </p:txBody>
      </p:sp>
      <p:cxnSp>
        <p:nvCxnSpPr>
          <p:cNvPr id="21" name="直線矢印コネクタ 20"/>
          <p:cNvCxnSpPr>
            <a:stCxn id="20" idx="2"/>
          </p:cNvCxnSpPr>
          <p:nvPr/>
        </p:nvCxnSpPr>
        <p:spPr>
          <a:xfrm flipH="1">
            <a:off x="3315549" y="4077072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1907703" y="4293096"/>
            <a:ext cx="1407845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3" name="下矢印 22"/>
          <p:cNvSpPr/>
          <p:nvPr/>
        </p:nvSpPr>
        <p:spPr>
          <a:xfrm>
            <a:off x="2535929" y="3892116"/>
            <a:ext cx="235871" cy="292968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40071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123728" y="2348880"/>
            <a:ext cx="1728192" cy="2160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547664" y="2965884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923928" y="2564904"/>
            <a:ext cx="35266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ja-JP" altLang="en-US" dirty="0"/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4028250" y="2718792"/>
            <a:ext cx="7200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2123728" y="2348880"/>
            <a:ext cx="1728192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2123728" y="2934816"/>
            <a:ext cx="3456384" cy="2160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" name="下矢印 7"/>
          <p:cNvSpPr/>
          <p:nvPr/>
        </p:nvSpPr>
        <p:spPr>
          <a:xfrm>
            <a:off x="2483768" y="2646784"/>
            <a:ext cx="216024" cy="216024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2934816"/>
            <a:ext cx="1728192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71800" y="2708920"/>
            <a:ext cx="70532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Array.Copy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47664" y="2050281"/>
            <a:ext cx="919089" cy="226591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list.Add(x);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851920" y="2934816"/>
            <a:ext cx="176330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47664" y="2379948"/>
            <a:ext cx="51456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 smtClean="0"/>
              <a:t>古い</a:t>
            </a:r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data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2123728" y="2564904"/>
            <a:ext cx="0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851920" y="2564904"/>
            <a:ext cx="0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5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90229" y="1268760"/>
            <a:ext cx="1694942" cy="99603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ja-JP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CircularBuffer</a:t>
            </a: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&lt;T&gt;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   T[] data;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first;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last;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907704" y="2708920"/>
            <a:ext cx="1728192" cy="21602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547664" y="2711123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987824" y="2339008"/>
            <a:ext cx="35266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first</a:t>
            </a:r>
            <a:endParaRPr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164155" y="2512529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907704" y="2708920"/>
            <a:ext cx="324036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2051720" y="4194994"/>
            <a:ext cx="1440160" cy="144016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" name="円弧 5"/>
          <p:cNvSpPr/>
          <p:nvPr/>
        </p:nvSpPr>
        <p:spPr>
          <a:xfrm>
            <a:off x="2051720" y="4194994"/>
            <a:ext cx="1440160" cy="1440160"/>
          </a:xfrm>
          <a:prstGeom prst="arc">
            <a:avLst>
              <a:gd name="adj1" fmla="val 14604970"/>
              <a:gd name="adj2" fmla="val 1374202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2231740" y="4375014"/>
            <a:ext cx="1080120" cy="108012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2359598" y="4149465"/>
            <a:ext cx="86310" cy="117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3418016" y="5186152"/>
            <a:ext cx="217880" cy="8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2183268" y="3969098"/>
            <a:ext cx="35266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first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635896" y="5203106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last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735176" y="3863182"/>
            <a:ext cx="70532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ja-JP" altLang="en-US" dirty="0"/>
          </a:p>
        </p:txBody>
      </p:sp>
      <p:cxnSp>
        <p:nvCxnSpPr>
          <p:cNvPr id="35" name="直線矢印コネクタ 34"/>
          <p:cNvCxnSpPr>
            <a:stCxn id="34" idx="2"/>
            <a:endCxn id="4" idx="0"/>
          </p:cNvCxnSpPr>
          <p:nvPr/>
        </p:nvCxnSpPr>
        <p:spPr>
          <a:xfrm>
            <a:off x="2770442" y="4017070"/>
            <a:ext cx="1358" cy="17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164154" y="2708920"/>
            <a:ext cx="471742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129631" y="2339008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last</a:t>
            </a:r>
            <a:endParaRPr lang="ja-JP" altLang="en-US" dirty="0"/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2228051" y="2512529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590229" y="3455479"/>
            <a:ext cx="2752924" cy="38048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i = (index + first) % data.Length;</a:t>
            </a:r>
            <a:br>
              <a:rPr lang="en-US" altLang="ja-JP" sz="1000" dirty="0">
                <a:latin typeface="Consolas" pitchFamily="49" charset="0"/>
                <a:cs typeface="Consolas" pitchFamily="49" charset="0"/>
              </a:rPr>
            </a:br>
            <a:r>
              <a:rPr lang="en-US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 data[i</a:t>
            </a:r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];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直線コネクタ 41"/>
          <p:cNvCxnSpPr>
            <a:stCxn id="4" idx="0"/>
            <a:endCxn id="24" idx="0"/>
          </p:cNvCxnSpPr>
          <p:nvPr/>
        </p:nvCxnSpPr>
        <p:spPr>
          <a:xfrm>
            <a:off x="2771800" y="4194994"/>
            <a:ext cx="0" cy="180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4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590229" y="1268760"/>
            <a:ext cx="1271749" cy="99603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fr-FR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fr-FR" altLang="ja-JP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&lt;T&gt;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{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   T value;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fr-FR" altLang="ja-JP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&lt;T&gt; prev;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fr-FR" altLang="ja-JP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&lt;T&gt; next;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90229" y="2549885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head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064085" y="2518817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000021" y="1268760"/>
            <a:ext cx="1412814" cy="68825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fr-FR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fr-FR" altLang="ja-JP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fr-FR" altLang="ja-JP" sz="1000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&gt;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{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fr-FR" altLang="ja-JP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&lt;T&gt; </a:t>
            </a:r>
            <a:r>
              <a:rPr lang="fr-FR" altLang="ja-JP" sz="1000" dirty="0" smtClean="0">
                <a:latin typeface="Consolas" pitchFamily="49" charset="0"/>
                <a:cs typeface="Consolas" pitchFamily="49" charset="0"/>
              </a:rPr>
              <a:t>head;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 smtClean="0"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064085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273927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956439" y="2960154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2345655" y="2960154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860575" y="2624175"/>
            <a:ext cx="1917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861978" y="2518817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2861978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71820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754332" y="2960154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3143548" y="2960154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ja-JP" altLang="en-US" dirty="0"/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504693" y="2880902"/>
            <a:ext cx="483131" cy="0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2369302" y="2812926"/>
            <a:ext cx="483131" cy="0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3696524" y="2518817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3696524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906366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588878" y="2960154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3978094" y="2960154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ja-JP" altLang="en-US" dirty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3339239" y="2880902"/>
            <a:ext cx="483131" cy="0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3203848" y="2812926"/>
            <a:ext cx="483131" cy="0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4488612" y="2518817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4488612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698454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380966" y="2960154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4770182" y="2960154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ja-JP" altLang="en-US" dirty="0"/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4131327" y="2880902"/>
            <a:ext cx="483131" cy="0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3995936" y="2812926"/>
            <a:ext cx="483131" cy="0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132862" y="2348880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fr-FR" altLang="ja-JP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2930755" y="2348880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fr-FR" altLang="ja-JP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endParaRPr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3765301" y="2348880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fr-FR" altLang="ja-JP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endParaRPr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557388" y="2348880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fr-FR" altLang="ja-JP" sz="10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17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53385" y="946448"/>
            <a:ext cx="12519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 smtClean="0"/>
              <a:t>キー（例として文字列）</a:t>
            </a:r>
            <a:endParaRPr kumimoji="1" lang="en-US" altLang="ja-JP" sz="10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27264" y="946448"/>
            <a:ext cx="5642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"sample"</a:t>
            </a:r>
            <a:endParaRPr kumimoji="1" lang="ja-JP" altLang="en-US" sz="1000" dirty="0" smtClean="0">
              <a:solidFill>
                <a:srgbClr val="A5002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085787" y="1124744"/>
            <a:ext cx="171825" cy="216024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92091" y="1147031"/>
            <a:ext cx="77585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GetHashCode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07703" y="2204864"/>
            <a:ext cx="2693045" cy="22303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2123728" y="2204864"/>
            <a:ext cx="155630" cy="223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472154" y="2204864"/>
            <a:ext cx="155630" cy="223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961869" y="2204864"/>
            <a:ext cx="155630" cy="223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3923928" y="2204864"/>
            <a:ext cx="155630" cy="223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67744" y="1412776"/>
            <a:ext cx="49532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 smtClean="0"/>
              <a:t>ハッシュ</a:t>
            </a:r>
            <a:r>
              <a:rPr lang="ja-JP" altLang="en-US" sz="1000" dirty="0"/>
              <a:t>値</a:t>
            </a:r>
            <a:endParaRPr kumimoji="1" lang="en-US" altLang="ja-JP" sz="10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61869" y="1412776"/>
            <a:ext cx="6347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375710124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75656" y="2235932"/>
            <a:ext cx="423193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bucket</a:t>
            </a:r>
            <a:endParaRPr lang="ja-JP" altLang="en-US" dirty="0"/>
          </a:p>
        </p:txBody>
      </p:sp>
      <p:sp>
        <p:nvSpPr>
          <p:cNvPr id="14" name="下矢印 13"/>
          <p:cNvSpPr/>
          <p:nvPr/>
        </p:nvSpPr>
        <p:spPr>
          <a:xfrm>
            <a:off x="3085787" y="1590489"/>
            <a:ext cx="171825" cy="216024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92091" y="1612776"/>
            <a:ext cx="10579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% bucket.Length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50890" y="1834952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n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085787" y="1988840"/>
            <a:ext cx="859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弧 18"/>
          <p:cNvSpPr/>
          <p:nvPr/>
        </p:nvSpPr>
        <p:spPr>
          <a:xfrm>
            <a:off x="3039684" y="2312876"/>
            <a:ext cx="181738" cy="230045"/>
          </a:xfrm>
          <a:prstGeom prst="arc">
            <a:avLst>
              <a:gd name="adj1" fmla="val 21412471"/>
              <a:gd name="adj2" fmla="val 10900771"/>
            </a:avLst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07704" y="2564904"/>
            <a:ext cx="269304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 smtClean="0"/>
              <a:t>もし被っていたら、隣など、空いてる場所を代わりに使う</a:t>
            </a:r>
            <a:endParaRPr kumimoji="1"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203630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31640" y="1424855"/>
            <a:ext cx="1342281" cy="99603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fr-FR" altLang="ja-JP" sz="1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</a:t>
            </a:r>
            <a:r>
              <a:rPr lang="fr-FR" altLang="ja-JP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&lt;T&gt;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{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   T value;</a:t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fr-FR" altLang="ja-JP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&lt;T&gt; </a:t>
            </a:r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left</a:t>
            </a:r>
            <a:r>
              <a:rPr lang="fr-FR" altLang="ja-JP" sz="10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fr-FR" altLang="ja-JP" sz="10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&lt;T&gt; </a:t>
            </a:r>
            <a:r>
              <a:rPr lang="fr-FR" altLang="ja-JP" sz="1000" dirty="0" smtClean="0">
                <a:latin typeface="Consolas" pitchFamily="49" charset="0"/>
                <a:cs typeface="Consolas" pitchFamily="49" charset="0"/>
              </a:rPr>
              <a:t>right;</a:t>
            </a: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/>
            </a:r>
            <a:br>
              <a:rPr lang="fr-FR" altLang="ja-JP" sz="1000" dirty="0">
                <a:latin typeface="Consolas" pitchFamily="49" charset="0"/>
                <a:cs typeface="Consolas" pitchFamily="49" charset="0"/>
              </a:rPr>
            </a:br>
            <a:r>
              <a:rPr lang="fr-FR" altLang="ja-JP" sz="1000" dirty="0">
                <a:latin typeface="Consolas" pitchFamily="49" charset="0"/>
                <a:cs typeface="Consolas" pitchFamily="49" charset="0"/>
              </a:rPr>
              <a:t>}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064085" y="2518817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2064085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273927" y="2733489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74434" y="2763416"/>
            <a:ext cx="28212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left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2512343" y="2763416"/>
            <a:ext cx="352661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ja-JP" sz="10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right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1763688" y="3142320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1763688" y="3356992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973530" y="3356992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339752" y="3142320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48" name="正方形/長方形 47"/>
          <p:cNvSpPr/>
          <p:nvPr/>
        </p:nvSpPr>
        <p:spPr>
          <a:xfrm>
            <a:off x="2339752" y="3356992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549594" y="3356992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344005" y="3790392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71" name="正方形/長方形 70"/>
          <p:cNvSpPr/>
          <p:nvPr/>
        </p:nvSpPr>
        <p:spPr>
          <a:xfrm>
            <a:off x="1344005" y="4005064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553847" y="4005064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1835696" y="3790392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1835696" y="4005064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2045538" y="4005064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2309555" y="3790392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77" name="正方形/長方形 76"/>
          <p:cNvSpPr/>
          <p:nvPr/>
        </p:nvSpPr>
        <p:spPr>
          <a:xfrm>
            <a:off x="2309555" y="4005064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519397" y="4005064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2784165" y="3790392"/>
            <a:ext cx="419683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alue</a:t>
            </a:r>
          </a:p>
        </p:txBody>
      </p:sp>
      <p:sp>
        <p:nvSpPr>
          <p:cNvPr id="80" name="正方形/長方形 79"/>
          <p:cNvSpPr/>
          <p:nvPr/>
        </p:nvSpPr>
        <p:spPr>
          <a:xfrm>
            <a:off x="2784165" y="4005064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994007" y="4005064"/>
            <a:ext cx="209841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直線矢印コネクタ 45"/>
          <p:cNvCxnSpPr>
            <a:endCxn id="38" idx="0"/>
          </p:cNvCxnSpPr>
          <p:nvPr/>
        </p:nvCxnSpPr>
        <p:spPr>
          <a:xfrm flipH="1">
            <a:off x="1973530" y="2841501"/>
            <a:ext cx="168746" cy="300819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endCxn id="47" idx="0"/>
          </p:cNvCxnSpPr>
          <p:nvPr/>
        </p:nvCxnSpPr>
        <p:spPr>
          <a:xfrm>
            <a:off x="2390530" y="2841501"/>
            <a:ext cx="159064" cy="300819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endCxn id="70" idx="0"/>
          </p:cNvCxnSpPr>
          <p:nvPr/>
        </p:nvCxnSpPr>
        <p:spPr>
          <a:xfrm flipH="1">
            <a:off x="1553847" y="3465004"/>
            <a:ext cx="283849" cy="325388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73" idx="0"/>
          </p:cNvCxnSpPr>
          <p:nvPr/>
        </p:nvCxnSpPr>
        <p:spPr>
          <a:xfrm flipH="1">
            <a:off x="2045538" y="3465004"/>
            <a:ext cx="37003" cy="325388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endCxn id="76" idx="0"/>
          </p:cNvCxnSpPr>
          <p:nvPr/>
        </p:nvCxnSpPr>
        <p:spPr>
          <a:xfrm>
            <a:off x="2453479" y="3465004"/>
            <a:ext cx="65918" cy="325388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endCxn id="79" idx="0"/>
          </p:cNvCxnSpPr>
          <p:nvPr/>
        </p:nvCxnSpPr>
        <p:spPr>
          <a:xfrm>
            <a:off x="2663320" y="3465004"/>
            <a:ext cx="330687" cy="325388"/>
          </a:xfrm>
          <a:prstGeom prst="straightConnector1">
            <a:avLst/>
          </a:prstGeom>
          <a:ln>
            <a:headEnd type="oval" w="sm" len="sm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0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>
            <a:off x="4499992" y="4725144"/>
            <a:ext cx="1368152" cy="144016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4572000" y="551723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004048" y="551723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436096" y="551723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7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788024" y="515719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20072" y="515719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6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06169" y="479715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580112" y="587727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8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線矢印コネクタ 22"/>
          <p:cNvCxnSpPr>
            <a:stCxn id="19" idx="2"/>
            <a:endCxn id="17" idx="0"/>
          </p:cNvCxnSpPr>
          <p:nvPr/>
        </p:nvCxnSpPr>
        <p:spPr>
          <a:xfrm flipH="1">
            <a:off x="4896036" y="5013176"/>
            <a:ext cx="21814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9" idx="2"/>
            <a:endCxn id="18" idx="0"/>
          </p:cNvCxnSpPr>
          <p:nvPr/>
        </p:nvCxnSpPr>
        <p:spPr>
          <a:xfrm>
            <a:off x="5114181" y="5013176"/>
            <a:ext cx="21390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7" idx="2"/>
            <a:endCxn id="12" idx="0"/>
          </p:cNvCxnSpPr>
          <p:nvPr/>
        </p:nvCxnSpPr>
        <p:spPr>
          <a:xfrm flipH="1">
            <a:off x="4680012" y="537321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2"/>
            <a:endCxn id="14" idx="0"/>
          </p:cNvCxnSpPr>
          <p:nvPr/>
        </p:nvCxnSpPr>
        <p:spPr>
          <a:xfrm flipH="1">
            <a:off x="5112060" y="537321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8" idx="2"/>
            <a:endCxn id="15" idx="0"/>
          </p:cNvCxnSpPr>
          <p:nvPr/>
        </p:nvCxnSpPr>
        <p:spPr>
          <a:xfrm>
            <a:off x="5328084" y="537321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2"/>
            <a:endCxn id="21" idx="0"/>
          </p:cNvCxnSpPr>
          <p:nvPr/>
        </p:nvCxnSpPr>
        <p:spPr>
          <a:xfrm>
            <a:off x="5544108" y="5733256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4" idx="2"/>
            <a:endCxn id="44" idx="0"/>
          </p:cNvCxnSpPr>
          <p:nvPr/>
        </p:nvCxnSpPr>
        <p:spPr>
          <a:xfrm>
            <a:off x="5112060" y="5733256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148064" y="587727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5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987824" y="4725144"/>
            <a:ext cx="1368152" cy="144016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3059832" y="551723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491880" y="551723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3923928" y="551723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7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3275856" y="515719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3707904" y="515719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6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3494001" y="479715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067944" y="587727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8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直線矢印コネクタ 74"/>
          <p:cNvCxnSpPr>
            <a:stCxn id="72" idx="2"/>
            <a:endCxn id="70" idx="0"/>
          </p:cNvCxnSpPr>
          <p:nvPr/>
        </p:nvCxnSpPr>
        <p:spPr>
          <a:xfrm flipH="1">
            <a:off x="3383868" y="5013176"/>
            <a:ext cx="21814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2" idx="2"/>
            <a:endCxn id="71" idx="0"/>
          </p:cNvCxnSpPr>
          <p:nvPr/>
        </p:nvCxnSpPr>
        <p:spPr>
          <a:xfrm>
            <a:off x="3602013" y="5013176"/>
            <a:ext cx="21390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0" idx="2"/>
            <a:endCxn id="67" idx="0"/>
          </p:cNvCxnSpPr>
          <p:nvPr/>
        </p:nvCxnSpPr>
        <p:spPr>
          <a:xfrm flipH="1">
            <a:off x="3167844" y="537321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1" idx="2"/>
            <a:endCxn id="68" idx="0"/>
          </p:cNvCxnSpPr>
          <p:nvPr/>
        </p:nvCxnSpPr>
        <p:spPr>
          <a:xfrm flipH="1">
            <a:off x="3599892" y="537321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71" idx="2"/>
            <a:endCxn id="69" idx="0"/>
          </p:cNvCxnSpPr>
          <p:nvPr/>
        </p:nvCxnSpPr>
        <p:spPr>
          <a:xfrm>
            <a:off x="3815916" y="537321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69" idx="2"/>
            <a:endCxn id="74" idx="0"/>
          </p:cNvCxnSpPr>
          <p:nvPr/>
        </p:nvCxnSpPr>
        <p:spPr>
          <a:xfrm>
            <a:off x="4031940" y="5733256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19672" y="4725144"/>
            <a:ext cx="1224136" cy="144016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83" name="正方形/長方形 82"/>
          <p:cNvSpPr/>
          <p:nvPr/>
        </p:nvSpPr>
        <p:spPr>
          <a:xfrm>
            <a:off x="1691680" y="551723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2123728" y="551723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555776" y="551723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7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1907704" y="515719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2339752" y="515719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6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125849" y="4797152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直線矢印コネクタ 89"/>
          <p:cNvCxnSpPr>
            <a:stCxn id="88" idx="2"/>
            <a:endCxn id="86" idx="0"/>
          </p:cNvCxnSpPr>
          <p:nvPr/>
        </p:nvCxnSpPr>
        <p:spPr>
          <a:xfrm flipH="1">
            <a:off x="2015716" y="5013176"/>
            <a:ext cx="21814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88" idx="2"/>
            <a:endCxn id="87" idx="0"/>
          </p:cNvCxnSpPr>
          <p:nvPr/>
        </p:nvCxnSpPr>
        <p:spPr>
          <a:xfrm>
            <a:off x="2233861" y="5013176"/>
            <a:ext cx="21390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86" idx="2"/>
            <a:endCxn id="83" idx="0"/>
          </p:cNvCxnSpPr>
          <p:nvPr/>
        </p:nvCxnSpPr>
        <p:spPr>
          <a:xfrm flipH="1">
            <a:off x="1799692" y="537321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7" idx="2"/>
            <a:endCxn id="84" idx="0"/>
          </p:cNvCxnSpPr>
          <p:nvPr/>
        </p:nvCxnSpPr>
        <p:spPr>
          <a:xfrm flipH="1">
            <a:off x="2231740" y="537321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87" idx="2"/>
            <a:endCxn id="85" idx="0"/>
          </p:cNvCxnSpPr>
          <p:nvPr/>
        </p:nvCxnSpPr>
        <p:spPr>
          <a:xfrm>
            <a:off x="2447764" y="5373216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5024736" y="3356992"/>
            <a:ext cx="1059432" cy="108012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98" name="正方形/長方形 97"/>
          <p:cNvSpPr/>
          <p:nvPr/>
        </p:nvSpPr>
        <p:spPr>
          <a:xfrm>
            <a:off x="5322329" y="414908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正方形/長方形 98"/>
          <p:cNvSpPr/>
          <p:nvPr/>
        </p:nvSpPr>
        <p:spPr>
          <a:xfrm>
            <a:off x="5754377" y="414908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7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106305" y="378904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538353" y="378904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6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5324450" y="342900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直線矢印コネクタ 104"/>
          <p:cNvCxnSpPr>
            <a:stCxn id="102" idx="2"/>
            <a:endCxn id="100" idx="0"/>
          </p:cNvCxnSpPr>
          <p:nvPr/>
        </p:nvCxnSpPr>
        <p:spPr>
          <a:xfrm flipH="1">
            <a:off x="5214317" y="3645024"/>
            <a:ext cx="21814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102" idx="2"/>
            <a:endCxn id="101" idx="0"/>
          </p:cNvCxnSpPr>
          <p:nvPr/>
        </p:nvCxnSpPr>
        <p:spPr>
          <a:xfrm>
            <a:off x="5432462" y="3645024"/>
            <a:ext cx="21390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1" idx="2"/>
            <a:endCxn id="98" idx="0"/>
          </p:cNvCxnSpPr>
          <p:nvPr/>
        </p:nvCxnSpPr>
        <p:spPr>
          <a:xfrm flipH="1">
            <a:off x="5430341" y="4005064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1" idx="2"/>
            <a:endCxn id="99" idx="0"/>
          </p:cNvCxnSpPr>
          <p:nvPr/>
        </p:nvCxnSpPr>
        <p:spPr>
          <a:xfrm>
            <a:off x="5646365" y="4005064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/>
          <p:cNvSpPr/>
          <p:nvPr/>
        </p:nvSpPr>
        <p:spPr>
          <a:xfrm>
            <a:off x="3851920" y="3356992"/>
            <a:ext cx="1008112" cy="108012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17" name="正方形/長方形 116"/>
          <p:cNvSpPr/>
          <p:nvPr/>
        </p:nvSpPr>
        <p:spPr>
          <a:xfrm>
            <a:off x="4572000" y="414908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7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3923928" y="378904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正方形/長方形 118"/>
          <p:cNvSpPr/>
          <p:nvPr/>
        </p:nvSpPr>
        <p:spPr>
          <a:xfrm>
            <a:off x="4355976" y="378904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6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4142073" y="342900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直線矢印コネクタ 122"/>
          <p:cNvCxnSpPr>
            <a:stCxn id="120" idx="2"/>
            <a:endCxn id="118" idx="0"/>
          </p:cNvCxnSpPr>
          <p:nvPr/>
        </p:nvCxnSpPr>
        <p:spPr>
          <a:xfrm flipH="1">
            <a:off x="4031940" y="3645024"/>
            <a:ext cx="21814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20" idx="2"/>
            <a:endCxn id="119" idx="0"/>
          </p:cNvCxnSpPr>
          <p:nvPr/>
        </p:nvCxnSpPr>
        <p:spPr>
          <a:xfrm>
            <a:off x="4250085" y="3645024"/>
            <a:ext cx="21390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9" idx="2"/>
            <a:endCxn id="117" idx="0"/>
          </p:cNvCxnSpPr>
          <p:nvPr/>
        </p:nvCxnSpPr>
        <p:spPr>
          <a:xfrm>
            <a:off x="4463988" y="4005064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/>
          <p:cNvSpPr/>
          <p:nvPr/>
        </p:nvSpPr>
        <p:spPr>
          <a:xfrm>
            <a:off x="2843808" y="3356992"/>
            <a:ext cx="864096" cy="108012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33" name="正方形/長方形 132"/>
          <p:cNvSpPr/>
          <p:nvPr/>
        </p:nvSpPr>
        <p:spPr>
          <a:xfrm>
            <a:off x="3383868" y="414908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7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3167844" y="378904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6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正方形/長方形 135"/>
          <p:cNvSpPr/>
          <p:nvPr/>
        </p:nvSpPr>
        <p:spPr>
          <a:xfrm>
            <a:off x="2953941" y="342900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9" name="直線矢印コネクタ 138"/>
          <p:cNvCxnSpPr>
            <a:stCxn id="136" idx="2"/>
            <a:endCxn id="135" idx="0"/>
          </p:cNvCxnSpPr>
          <p:nvPr/>
        </p:nvCxnSpPr>
        <p:spPr>
          <a:xfrm>
            <a:off x="3061953" y="3645024"/>
            <a:ext cx="21390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>
            <a:stCxn id="135" idx="2"/>
            <a:endCxn id="133" idx="0"/>
          </p:cNvCxnSpPr>
          <p:nvPr/>
        </p:nvCxnSpPr>
        <p:spPr>
          <a:xfrm>
            <a:off x="3275856" y="4005064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/>
          <p:cNvSpPr/>
          <p:nvPr/>
        </p:nvSpPr>
        <p:spPr>
          <a:xfrm>
            <a:off x="2123728" y="3356992"/>
            <a:ext cx="576064" cy="108012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49" name="正方形/長方形 148"/>
          <p:cNvSpPr/>
          <p:nvPr/>
        </p:nvSpPr>
        <p:spPr>
          <a:xfrm>
            <a:off x="2411760" y="378904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6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2197857" y="342900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2" name="直線矢印コネクタ 151"/>
          <p:cNvCxnSpPr>
            <a:stCxn id="150" idx="2"/>
            <a:endCxn id="149" idx="0"/>
          </p:cNvCxnSpPr>
          <p:nvPr/>
        </p:nvCxnSpPr>
        <p:spPr>
          <a:xfrm>
            <a:off x="2305869" y="3645024"/>
            <a:ext cx="21390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/>
          <p:cNvSpPr/>
          <p:nvPr/>
        </p:nvSpPr>
        <p:spPr>
          <a:xfrm>
            <a:off x="1619672" y="3356992"/>
            <a:ext cx="360040" cy="1080120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58" name="正方形/長方形 157"/>
          <p:cNvSpPr/>
          <p:nvPr/>
        </p:nvSpPr>
        <p:spPr>
          <a:xfrm>
            <a:off x="1691680" y="3429000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6" name="カギ線コネクタ 175"/>
          <p:cNvCxnSpPr>
            <a:stCxn id="96" idx="3"/>
            <a:endCxn id="82" idx="1"/>
          </p:cNvCxnSpPr>
          <p:nvPr/>
        </p:nvCxnSpPr>
        <p:spPr>
          <a:xfrm flipH="1">
            <a:off x="1619672" y="3897052"/>
            <a:ext cx="4464496" cy="1548172"/>
          </a:xfrm>
          <a:prstGeom prst="bentConnector5">
            <a:avLst>
              <a:gd name="adj1" fmla="val -5120"/>
              <a:gd name="adj2" fmla="val 44186"/>
              <a:gd name="adj3" fmla="val 105120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8" name="直線矢印コネクタ 177"/>
          <p:cNvCxnSpPr>
            <a:stCxn id="156" idx="3"/>
            <a:endCxn id="144" idx="1"/>
          </p:cNvCxnSpPr>
          <p:nvPr/>
        </p:nvCxnSpPr>
        <p:spPr>
          <a:xfrm>
            <a:off x="1979712" y="389705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9" name="直線矢印コネクタ 178"/>
          <p:cNvCxnSpPr>
            <a:stCxn id="144" idx="3"/>
            <a:endCxn id="130" idx="1"/>
          </p:cNvCxnSpPr>
          <p:nvPr/>
        </p:nvCxnSpPr>
        <p:spPr>
          <a:xfrm>
            <a:off x="2699792" y="389705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>
            <a:stCxn id="130" idx="3"/>
            <a:endCxn id="114" idx="1"/>
          </p:cNvCxnSpPr>
          <p:nvPr/>
        </p:nvCxnSpPr>
        <p:spPr>
          <a:xfrm>
            <a:off x="3707904" y="389705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>
            <a:stCxn id="114" idx="3"/>
            <a:endCxn id="96" idx="1"/>
          </p:cNvCxnSpPr>
          <p:nvPr/>
        </p:nvCxnSpPr>
        <p:spPr>
          <a:xfrm>
            <a:off x="4860032" y="3897052"/>
            <a:ext cx="164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>
            <a:stCxn id="82" idx="3"/>
            <a:endCxn id="66" idx="1"/>
          </p:cNvCxnSpPr>
          <p:nvPr/>
        </p:nvCxnSpPr>
        <p:spPr>
          <a:xfrm>
            <a:off x="2843808" y="5445224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>
            <a:stCxn id="66" idx="3"/>
            <a:endCxn id="47" idx="1"/>
          </p:cNvCxnSpPr>
          <p:nvPr/>
        </p:nvCxnSpPr>
        <p:spPr>
          <a:xfrm>
            <a:off x="4355976" y="5445224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6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27584" y="620688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71600" y="980728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線矢印コネクタ 5"/>
          <p:cNvCxnSpPr>
            <a:stCxn id="2" idx="2"/>
            <a:endCxn id="4" idx="0"/>
          </p:cNvCxnSpPr>
          <p:nvPr/>
        </p:nvCxnSpPr>
        <p:spPr>
          <a:xfrm>
            <a:off x="935596" y="836712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109378" y="1340768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線矢印コネクタ 7"/>
          <p:cNvCxnSpPr>
            <a:endCxn id="7" idx="0"/>
          </p:cNvCxnSpPr>
          <p:nvPr/>
        </p:nvCxnSpPr>
        <p:spPr>
          <a:xfrm>
            <a:off x="1073374" y="1196752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46251" y="1700808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線矢印コネクタ 9"/>
          <p:cNvCxnSpPr>
            <a:endCxn id="9" idx="0"/>
          </p:cNvCxnSpPr>
          <p:nvPr/>
        </p:nvCxnSpPr>
        <p:spPr>
          <a:xfrm>
            <a:off x="1210247" y="1556792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384029" y="2060848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5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線矢印コネクタ 11"/>
          <p:cNvCxnSpPr>
            <a:endCxn id="11" idx="0"/>
          </p:cNvCxnSpPr>
          <p:nvPr/>
        </p:nvCxnSpPr>
        <p:spPr>
          <a:xfrm>
            <a:off x="1348025" y="1916832"/>
            <a:ext cx="1440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27584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43608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59632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75656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5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91680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8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907704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23728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339752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555776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71800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17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987824" y="105273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19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7584" y="667435"/>
            <a:ext cx="5642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100" dirty="0" smtClean="0"/>
              <a:t>11</a:t>
            </a:r>
            <a:r>
              <a:rPr kumimoji="1" lang="ja-JP" altLang="en-US" sz="1100" dirty="0" smtClean="0"/>
              <a:t>を検索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017812" y="90872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907704" y="728167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中央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75963" y="620688"/>
            <a:ext cx="783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10&lt;11</a:t>
            </a:r>
            <a:r>
              <a:rPr kumimoji="1" lang="ja-JP" altLang="en-US" sz="1000" dirty="0" smtClean="0"/>
              <a:t> なので</a:t>
            </a:r>
            <a:endParaRPr kumimoji="1" lang="en-US" altLang="ja-JP" sz="1000" dirty="0" smtClean="0"/>
          </a:p>
          <a:p>
            <a:r>
              <a:rPr lang="ja-JP" altLang="en-US" sz="1000" dirty="0"/>
              <a:t>次</a:t>
            </a:r>
            <a:r>
              <a:rPr lang="ja-JP" altLang="en-US" sz="1000" dirty="0" smtClean="0"/>
              <a:t>は</a:t>
            </a:r>
            <a:r>
              <a:rPr lang="ja-JP" altLang="en-US" sz="1000" dirty="0"/>
              <a:t>右</a:t>
            </a:r>
            <a:r>
              <a:rPr lang="ja-JP" altLang="en-US" sz="1000" dirty="0" smtClean="0"/>
              <a:t>を</a:t>
            </a:r>
            <a:r>
              <a:rPr lang="ja-JP" altLang="en-US" sz="1000" dirty="0"/>
              <a:t>見る</a:t>
            </a:r>
            <a:endParaRPr kumimoji="1" lang="ja-JP" altLang="en-US" sz="10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7584" y="1772816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43608" y="1772816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259632" y="1772816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475656" y="1772816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5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691680" y="1772816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8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907704" y="177281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123728" y="177281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339752" y="177281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555776" y="177281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771800" y="177281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17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87824" y="1772816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19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563813" y="162880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1843915" y="1340768"/>
            <a:ext cx="7838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14&gt;11</a:t>
            </a:r>
            <a:r>
              <a:rPr kumimoji="1" lang="ja-JP" altLang="en-US" sz="1000" dirty="0" smtClean="0"/>
              <a:t> なので</a:t>
            </a:r>
            <a:endParaRPr kumimoji="1" lang="en-US" altLang="ja-JP" sz="1000" dirty="0" smtClean="0"/>
          </a:p>
          <a:p>
            <a:r>
              <a:rPr lang="ja-JP" altLang="en-US" sz="1000" dirty="0"/>
              <a:t>次</a:t>
            </a:r>
            <a:r>
              <a:rPr lang="ja-JP" altLang="en-US" sz="1000" dirty="0" smtClean="0"/>
              <a:t>は左を</a:t>
            </a:r>
            <a:r>
              <a:rPr lang="ja-JP" altLang="en-US" sz="1000" dirty="0"/>
              <a:t>見る</a:t>
            </a:r>
            <a:endParaRPr kumimoji="1" lang="ja-JP" altLang="en-US" sz="1000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827584" y="2502768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043608" y="2502768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259632" y="2502768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75656" y="2502768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5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691680" y="2502768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8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907704" y="2502768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2123728" y="2502768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339752" y="2502768"/>
            <a:ext cx="216024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555776" y="2502768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14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771800" y="2502768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17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987824" y="2502768"/>
            <a:ext cx="216024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19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2239169" y="235875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2110929" y="2204864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発見</a:t>
            </a:r>
          </a:p>
        </p:txBody>
      </p:sp>
      <p:sp>
        <p:nvSpPr>
          <p:cNvPr id="53" name="下矢印 52"/>
          <p:cNvSpPr/>
          <p:nvPr/>
        </p:nvSpPr>
        <p:spPr>
          <a:xfrm>
            <a:off x="1109712" y="1393031"/>
            <a:ext cx="149920" cy="30777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54" name="下矢印 53"/>
          <p:cNvSpPr/>
          <p:nvPr/>
        </p:nvSpPr>
        <p:spPr>
          <a:xfrm>
            <a:off x="1109712" y="2122983"/>
            <a:ext cx="149920" cy="307777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94562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kumimoji="1"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179</Words>
  <Application>Microsoft Office PowerPoint</Application>
  <PresentationFormat>画面に合わせる (4:3)</PresentationFormat>
  <Paragraphs>140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iwanaga</dc:creator>
  <cp:lastModifiedBy>iwanaga</cp:lastModifiedBy>
  <cp:revision>186</cp:revision>
  <dcterms:created xsi:type="dcterms:W3CDTF">2011-12-07T03:18:53Z</dcterms:created>
  <dcterms:modified xsi:type="dcterms:W3CDTF">2012-01-29T18:09:58Z</dcterms:modified>
</cp:coreProperties>
</file>