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kumimoji="1" lang="ja-JP"/>
    </a:defPPr>
    <a:lvl1pPr marL="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xmlns:mc="http://schemas.openxmlformats.org/markup-compatibility/2006" xmlns:a14="http://schemas.microsoft.com/office/drawing/2010/main" val="008000" mc:Ignorable=""/>
    <a:srgbClr xmlns:mc="http://schemas.openxmlformats.org/markup-compatibility/2006" xmlns:a14="http://schemas.microsoft.com/office/drawing/2010/main" val="0000FF" mc:Ignorable="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A0FF5-9F45-429A-9816-599A49D27302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4266632-C448-44CD-9C3A-74049C2E1A2D}">
      <dgm:prSet phldrT="[テキスト]"/>
      <dgm:spPr/>
      <dgm:t>
        <a:bodyPr/>
        <a:lstStyle/>
        <a:p>
          <a:r>
            <a:rPr kumimoji="1" lang="en-US" altLang="ja-JP" dirty="0" smtClean="0"/>
            <a:t>Canvas</a:t>
          </a:r>
          <a:endParaRPr kumimoji="1" lang="ja-JP" altLang="en-US" dirty="0"/>
        </a:p>
      </dgm:t>
    </dgm:pt>
    <dgm:pt modelId="{ED162233-F665-4B29-9AD3-5A76E2171887}" type="parTrans" cxnId="{3C605C5C-5869-44B1-8639-DCDE3FD9A9B7}">
      <dgm:prSet/>
      <dgm:spPr/>
      <dgm:t>
        <a:bodyPr/>
        <a:lstStyle/>
        <a:p>
          <a:endParaRPr kumimoji="1" lang="ja-JP" altLang="en-US"/>
        </a:p>
      </dgm:t>
    </dgm:pt>
    <dgm:pt modelId="{FF4D2FEA-BDAE-4891-8CA2-9C297C135CAE}" type="sibTrans" cxnId="{3C605C5C-5869-44B1-8639-DCDE3FD9A9B7}">
      <dgm:prSet/>
      <dgm:spPr/>
      <dgm:t>
        <a:bodyPr/>
        <a:lstStyle/>
        <a:p>
          <a:endParaRPr kumimoji="1" lang="ja-JP" altLang="en-US"/>
        </a:p>
      </dgm:t>
    </dgm:pt>
    <dgm:pt modelId="{FF5FF77E-CD48-43BF-9D37-62F7A1B1728E}">
      <dgm:prSet phldrT="[テキスト]"/>
      <dgm:spPr/>
      <dgm:t>
        <a:bodyPr/>
        <a:lstStyle/>
        <a:p>
          <a:r>
            <a:rPr kumimoji="1" lang="en-US" altLang="ja-JP" dirty="0" smtClean="0"/>
            <a:t>Rectangle</a:t>
          </a:r>
          <a:endParaRPr kumimoji="1" lang="ja-JP" altLang="en-US" dirty="0"/>
        </a:p>
      </dgm:t>
    </dgm:pt>
    <dgm:pt modelId="{AD2610F0-75D5-4C15-9F9D-330248BE6D87}" type="parTrans" cxnId="{C23A7BA6-FE71-4D46-B956-54B733C32570}">
      <dgm:prSet/>
      <dgm:spPr/>
      <dgm:t>
        <a:bodyPr/>
        <a:lstStyle/>
        <a:p>
          <a:endParaRPr kumimoji="1" lang="ja-JP" altLang="en-US"/>
        </a:p>
      </dgm:t>
    </dgm:pt>
    <dgm:pt modelId="{806F598F-41D8-4554-9576-B5C0C9B468C0}" type="sibTrans" cxnId="{C23A7BA6-FE71-4D46-B956-54B733C32570}">
      <dgm:prSet/>
      <dgm:spPr/>
      <dgm:t>
        <a:bodyPr/>
        <a:lstStyle/>
        <a:p>
          <a:endParaRPr kumimoji="1" lang="ja-JP" altLang="en-US"/>
        </a:p>
      </dgm:t>
    </dgm:pt>
    <dgm:pt modelId="{7CE46F02-90B9-4CFE-B913-2C40A32DB958}">
      <dgm:prSet phldrT="[テキスト]"/>
      <dgm:spPr/>
      <dgm:t>
        <a:bodyPr/>
        <a:lstStyle/>
        <a:p>
          <a:r>
            <a:rPr kumimoji="1" lang="en-US" altLang="ja-JP" dirty="0" smtClean="0">
              <a:solidFill>
                <a:schemeClr val="bg1">
                  <a:lumMod val="50000"/>
                </a:schemeClr>
              </a:solidFill>
            </a:rPr>
            <a:t>Canvas</a:t>
          </a:r>
          <a:endParaRPr kumimoji="1" lang="ja-JP" altLang="en-US" dirty="0">
            <a:solidFill>
              <a:schemeClr val="bg1">
                <a:lumMod val="50000"/>
              </a:schemeClr>
            </a:solidFill>
          </a:endParaRPr>
        </a:p>
      </dgm:t>
    </dgm:pt>
    <dgm:pt modelId="{67D5BEA8-1FB6-4371-89A5-CB002256883A}" type="parTrans" cxnId="{E94F7721-47DA-462A-BF94-8FB6FA30A3FC}">
      <dgm:prSet/>
      <dgm:spPr/>
      <dgm:t>
        <a:bodyPr/>
        <a:lstStyle/>
        <a:p>
          <a:endParaRPr kumimoji="1" lang="ja-JP" altLang="en-US"/>
        </a:p>
      </dgm:t>
    </dgm:pt>
    <dgm:pt modelId="{F7BCE7A1-8713-40FC-AD68-D2337E5BE333}" type="sibTrans" cxnId="{E94F7721-47DA-462A-BF94-8FB6FA30A3FC}">
      <dgm:prSet/>
      <dgm:spPr/>
      <dgm:t>
        <a:bodyPr/>
        <a:lstStyle/>
        <a:p>
          <a:endParaRPr kumimoji="1" lang="ja-JP" altLang="en-US"/>
        </a:p>
      </dgm:t>
    </dgm:pt>
    <dgm:pt modelId="{9CC1C09F-4658-4D17-81E0-6E6851828F28}">
      <dgm:prSet phldrT="[テキスト]"/>
      <dgm:spPr/>
      <dgm:t>
        <a:bodyPr/>
        <a:lstStyle/>
        <a:p>
          <a:r>
            <a:rPr kumimoji="1" lang="en-US" altLang="ja-JP" dirty="0" smtClean="0">
              <a:solidFill>
                <a:srgbClr xmlns:mc="http://schemas.openxmlformats.org/markup-compatibility/2006" xmlns:a14="http://schemas.microsoft.com/office/drawing/2010/main" val="0000FF" mc:Ignorable=""/>
              </a:solidFill>
            </a:rPr>
            <a:t>Rectangle</a:t>
          </a:r>
          <a:endParaRPr kumimoji="1" lang="ja-JP" altLang="en-US" dirty="0">
            <a:solidFill>
              <a:srgbClr xmlns:mc="http://schemas.openxmlformats.org/markup-compatibility/2006" xmlns:a14="http://schemas.microsoft.com/office/drawing/2010/main" val="0000FF" mc:Ignorable=""/>
            </a:solidFill>
          </a:endParaRPr>
        </a:p>
      </dgm:t>
    </dgm:pt>
    <dgm:pt modelId="{9B34D2B9-6FE0-4D28-A293-D1873A60E5D8}" type="parTrans" cxnId="{7BEE3D5B-3A7D-4081-9193-1F4A299AFEED}">
      <dgm:prSet/>
      <dgm:spPr/>
      <dgm:t>
        <a:bodyPr/>
        <a:lstStyle/>
        <a:p>
          <a:endParaRPr kumimoji="1" lang="ja-JP" altLang="en-US"/>
        </a:p>
      </dgm:t>
    </dgm:pt>
    <dgm:pt modelId="{ABAACD99-D006-4DA6-9ABB-26AF815A39D1}" type="sibTrans" cxnId="{7BEE3D5B-3A7D-4081-9193-1F4A299AFEED}">
      <dgm:prSet/>
      <dgm:spPr/>
      <dgm:t>
        <a:bodyPr/>
        <a:lstStyle/>
        <a:p>
          <a:endParaRPr kumimoji="1" lang="ja-JP" altLang="en-US"/>
        </a:p>
      </dgm:t>
    </dgm:pt>
    <dgm:pt modelId="{D691134B-0F72-4F78-B367-C108F9619977}">
      <dgm:prSet phldrT="[テキスト]"/>
      <dgm:spPr/>
      <dgm:t>
        <a:bodyPr/>
        <a:lstStyle/>
        <a:p>
          <a:r>
            <a:rPr kumimoji="1" lang="en-US" altLang="ja-JP" dirty="0" smtClean="0">
              <a:solidFill>
                <a:srgbClr xmlns:mc="http://schemas.openxmlformats.org/markup-compatibility/2006" xmlns:a14="http://schemas.microsoft.com/office/drawing/2010/main" val="008000" mc:Ignorable=""/>
              </a:solidFill>
            </a:rPr>
            <a:t>Rectangle</a:t>
          </a:r>
          <a:endParaRPr kumimoji="1" lang="ja-JP" altLang="en-US" dirty="0">
            <a:solidFill>
              <a:srgbClr xmlns:mc="http://schemas.openxmlformats.org/markup-compatibility/2006" xmlns:a14="http://schemas.microsoft.com/office/drawing/2010/main" val="008000" mc:Ignorable=""/>
            </a:solidFill>
          </a:endParaRPr>
        </a:p>
      </dgm:t>
    </dgm:pt>
    <dgm:pt modelId="{2CE2DA1B-3E57-4BC6-BFFD-78D1CF841DBB}" type="parTrans" cxnId="{7168AE83-E37C-4816-A5BB-091173239D7E}">
      <dgm:prSet/>
      <dgm:spPr/>
      <dgm:t>
        <a:bodyPr/>
        <a:lstStyle/>
        <a:p>
          <a:endParaRPr kumimoji="1" lang="ja-JP" altLang="en-US"/>
        </a:p>
      </dgm:t>
    </dgm:pt>
    <dgm:pt modelId="{10816736-2092-4826-9B2D-4927082B6683}" type="sibTrans" cxnId="{7168AE83-E37C-4816-A5BB-091173239D7E}">
      <dgm:prSet/>
      <dgm:spPr/>
      <dgm:t>
        <a:bodyPr/>
        <a:lstStyle/>
        <a:p>
          <a:endParaRPr kumimoji="1" lang="ja-JP" altLang="en-US"/>
        </a:p>
      </dgm:t>
    </dgm:pt>
    <dgm:pt modelId="{4914CEAF-FBCA-46C2-92C0-FF72BAB14FF6}" type="pres">
      <dgm:prSet presAssocID="{B85A0FF5-9F45-429A-9816-599A49D2730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D94FB5-868A-4D9B-AD84-5AF5188F5EAE}" type="pres">
      <dgm:prSet presAssocID="{64266632-C448-44CD-9C3A-74049C2E1A2D}" presName="hierRoot1" presStyleCnt="0"/>
      <dgm:spPr/>
    </dgm:pt>
    <dgm:pt modelId="{C7D78DA8-67C4-44B9-92E5-079C90F2A0F4}" type="pres">
      <dgm:prSet presAssocID="{64266632-C448-44CD-9C3A-74049C2E1A2D}" presName="composite" presStyleCnt="0"/>
      <dgm:spPr/>
    </dgm:pt>
    <dgm:pt modelId="{05784703-E84D-40EE-8415-BC40BC067D8A}" type="pres">
      <dgm:prSet presAssocID="{64266632-C448-44CD-9C3A-74049C2E1A2D}" presName="background" presStyleLbl="node0" presStyleIdx="0" presStyleCnt="1"/>
      <dgm:spPr/>
    </dgm:pt>
    <dgm:pt modelId="{CCEB659A-6E46-4E40-954B-7E9C655C234F}" type="pres">
      <dgm:prSet presAssocID="{64266632-C448-44CD-9C3A-74049C2E1A2D}" presName="text" presStyleLbl="fgAcc0" presStyleIdx="0" presStyleCnt="1">
        <dgm:presLayoutVars>
          <dgm:chPref val="3"/>
        </dgm:presLayoutVars>
      </dgm:prSet>
      <dgm:spPr/>
    </dgm:pt>
    <dgm:pt modelId="{C14501A3-7BA6-4CF8-885D-5F799C88FE8B}" type="pres">
      <dgm:prSet presAssocID="{64266632-C448-44CD-9C3A-74049C2E1A2D}" presName="hierChild2" presStyleCnt="0"/>
      <dgm:spPr/>
    </dgm:pt>
    <dgm:pt modelId="{EAB94A67-DFB6-4162-BEB5-FFCFC8BCF25B}" type="pres">
      <dgm:prSet presAssocID="{AD2610F0-75D5-4C15-9F9D-330248BE6D87}" presName="Name10" presStyleLbl="parChTrans1D2" presStyleIdx="0" presStyleCnt="2"/>
      <dgm:spPr/>
    </dgm:pt>
    <dgm:pt modelId="{D4B411A6-FB4C-4CC1-95B7-9CA48B16C691}" type="pres">
      <dgm:prSet presAssocID="{FF5FF77E-CD48-43BF-9D37-62F7A1B1728E}" presName="hierRoot2" presStyleCnt="0"/>
      <dgm:spPr/>
    </dgm:pt>
    <dgm:pt modelId="{72A84D85-FB79-4D69-B470-00FA94B759A9}" type="pres">
      <dgm:prSet presAssocID="{FF5FF77E-CD48-43BF-9D37-62F7A1B1728E}" presName="composite2" presStyleCnt="0"/>
      <dgm:spPr/>
    </dgm:pt>
    <dgm:pt modelId="{9346597A-94FA-4356-A170-080FC94D9B9B}" type="pres">
      <dgm:prSet presAssocID="{FF5FF77E-CD48-43BF-9D37-62F7A1B1728E}" presName="background2" presStyleLbl="node2" presStyleIdx="0" presStyleCnt="2"/>
      <dgm:spPr/>
    </dgm:pt>
    <dgm:pt modelId="{78798FA1-02CD-4998-9396-07A7EB345C8B}" type="pres">
      <dgm:prSet presAssocID="{FF5FF77E-CD48-43BF-9D37-62F7A1B1728E}" presName="text2" presStyleLbl="fgAcc2" presStyleIdx="0" presStyleCnt="2">
        <dgm:presLayoutVars>
          <dgm:chPref val="3"/>
        </dgm:presLayoutVars>
      </dgm:prSet>
      <dgm:spPr/>
    </dgm:pt>
    <dgm:pt modelId="{CFEA5AB1-1013-4475-B508-CCF527BB6478}" type="pres">
      <dgm:prSet presAssocID="{FF5FF77E-CD48-43BF-9D37-62F7A1B1728E}" presName="hierChild3" presStyleCnt="0"/>
      <dgm:spPr/>
    </dgm:pt>
    <dgm:pt modelId="{1BA213C0-50D1-421D-ACB3-89AC9AA7CB60}" type="pres">
      <dgm:prSet presAssocID="{67D5BEA8-1FB6-4371-89A5-CB002256883A}" presName="Name10" presStyleLbl="parChTrans1D2" presStyleIdx="1" presStyleCnt="2"/>
      <dgm:spPr/>
    </dgm:pt>
    <dgm:pt modelId="{CDD8A1D3-C94C-41E9-9286-DEB83AB6454C}" type="pres">
      <dgm:prSet presAssocID="{7CE46F02-90B9-4CFE-B913-2C40A32DB958}" presName="hierRoot2" presStyleCnt="0"/>
      <dgm:spPr/>
    </dgm:pt>
    <dgm:pt modelId="{4118B277-7E03-4232-B38E-72820ACE26DA}" type="pres">
      <dgm:prSet presAssocID="{7CE46F02-90B9-4CFE-B913-2C40A32DB958}" presName="composite2" presStyleCnt="0"/>
      <dgm:spPr/>
    </dgm:pt>
    <dgm:pt modelId="{B52D0330-2052-4A6D-8B98-7222B6096C6D}" type="pres">
      <dgm:prSet presAssocID="{7CE46F02-90B9-4CFE-B913-2C40A32DB958}" presName="background2" presStyleLbl="node2" presStyleIdx="1" presStyleCnt="2"/>
      <dgm:spPr/>
    </dgm:pt>
    <dgm:pt modelId="{957F9DE9-1B0B-40AC-95E1-165757BC2E0F}" type="pres">
      <dgm:prSet presAssocID="{7CE46F02-90B9-4CFE-B913-2C40A32DB958}" presName="text2" presStyleLbl="fgAcc2" presStyleIdx="1" presStyleCnt="2">
        <dgm:presLayoutVars>
          <dgm:chPref val="3"/>
        </dgm:presLayoutVars>
      </dgm:prSet>
      <dgm:spPr/>
    </dgm:pt>
    <dgm:pt modelId="{268CD31E-D619-40E6-8214-EB72AC50F3B6}" type="pres">
      <dgm:prSet presAssocID="{7CE46F02-90B9-4CFE-B913-2C40A32DB958}" presName="hierChild3" presStyleCnt="0"/>
      <dgm:spPr/>
    </dgm:pt>
    <dgm:pt modelId="{BBB48F34-111C-4C82-B826-864462CEF5A4}" type="pres">
      <dgm:prSet presAssocID="{9B34D2B9-6FE0-4D28-A293-D1873A60E5D8}" presName="Name17" presStyleLbl="parChTrans1D3" presStyleIdx="0" presStyleCnt="2"/>
      <dgm:spPr/>
    </dgm:pt>
    <dgm:pt modelId="{0EF74A05-1E8A-47B9-8C9F-F2A6FF718CB3}" type="pres">
      <dgm:prSet presAssocID="{9CC1C09F-4658-4D17-81E0-6E6851828F28}" presName="hierRoot3" presStyleCnt="0"/>
      <dgm:spPr/>
    </dgm:pt>
    <dgm:pt modelId="{9B2E1C05-6349-41B2-9E2F-D9F7500DCC92}" type="pres">
      <dgm:prSet presAssocID="{9CC1C09F-4658-4D17-81E0-6E6851828F28}" presName="composite3" presStyleCnt="0"/>
      <dgm:spPr/>
    </dgm:pt>
    <dgm:pt modelId="{6DC75FD1-6EE4-4D42-B2D1-54A419172A06}" type="pres">
      <dgm:prSet presAssocID="{9CC1C09F-4658-4D17-81E0-6E6851828F28}" presName="background3" presStyleLbl="node3" presStyleIdx="0" presStyleCnt="2"/>
      <dgm:spPr/>
    </dgm:pt>
    <dgm:pt modelId="{552E303B-DB01-4909-9053-516E9E364990}" type="pres">
      <dgm:prSet presAssocID="{9CC1C09F-4658-4D17-81E0-6E6851828F28}" presName="text3" presStyleLbl="fgAcc3" presStyleIdx="0" presStyleCnt="2">
        <dgm:presLayoutVars>
          <dgm:chPref val="3"/>
        </dgm:presLayoutVars>
      </dgm:prSet>
      <dgm:spPr/>
    </dgm:pt>
    <dgm:pt modelId="{D3E594BA-6195-4CF7-84E0-647F6E4C22D9}" type="pres">
      <dgm:prSet presAssocID="{9CC1C09F-4658-4D17-81E0-6E6851828F28}" presName="hierChild4" presStyleCnt="0"/>
      <dgm:spPr/>
    </dgm:pt>
    <dgm:pt modelId="{51AE25B1-C372-4435-A30D-16026D06AFD2}" type="pres">
      <dgm:prSet presAssocID="{2CE2DA1B-3E57-4BC6-BFFD-78D1CF841DBB}" presName="Name17" presStyleLbl="parChTrans1D3" presStyleIdx="1" presStyleCnt="2"/>
      <dgm:spPr/>
    </dgm:pt>
    <dgm:pt modelId="{B446AE52-BF32-4F76-ACBA-F609331F7956}" type="pres">
      <dgm:prSet presAssocID="{D691134B-0F72-4F78-B367-C108F9619977}" presName="hierRoot3" presStyleCnt="0"/>
      <dgm:spPr/>
    </dgm:pt>
    <dgm:pt modelId="{6578EDDB-F7D1-4C2E-A308-C0644E8A08A2}" type="pres">
      <dgm:prSet presAssocID="{D691134B-0F72-4F78-B367-C108F9619977}" presName="composite3" presStyleCnt="0"/>
      <dgm:spPr/>
    </dgm:pt>
    <dgm:pt modelId="{2E973CAB-2AFF-48AF-9C66-D0218867C51A}" type="pres">
      <dgm:prSet presAssocID="{D691134B-0F72-4F78-B367-C108F9619977}" presName="background3" presStyleLbl="node3" presStyleIdx="1" presStyleCnt="2"/>
      <dgm:spPr/>
    </dgm:pt>
    <dgm:pt modelId="{DE3F7DE4-3C4E-4923-9805-44B0B86C1347}" type="pres">
      <dgm:prSet presAssocID="{D691134B-0F72-4F78-B367-C108F9619977}" presName="text3" presStyleLbl="fgAcc3" presStyleIdx="1" presStyleCnt="2">
        <dgm:presLayoutVars>
          <dgm:chPref val="3"/>
        </dgm:presLayoutVars>
      </dgm:prSet>
      <dgm:spPr/>
    </dgm:pt>
    <dgm:pt modelId="{FB11882E-2123-49E1-9125-FC9096D7894B}" type="pres">
      <dgm:prSet presAssocID="{D691134B-0F72-4F78-B367-C108F9619977}" presName="hierChild4" presStyleCnt="0"/>
      <dgm:spPr/>
    </dgm:pt>
  </dgm:ptLst>
  <dgm:cxnLst>
    <dgm:cxn modelId="{EB7F5F98-7E46-4F8F-B485-74AD119A6840}" type="presOf" srcId="{9B34D2B9-6FE0-4D28-A293-D1873A60E5D8}" destId="{BBB48F34-111C-4C82-B826-864462CEF5A4}" srcOrd="0" destOrd="0" presId="urn:microsoft.com/office/officeart/2005/8/layout/hierarchy1"/>
    <dgm:cxn modelId="{B508652F-C3D0-420D-ACE0-1C3DB16895BF}" type="presOf" srcId="{9CC1C09F-4658-4D17-81E0-6E6851828F28}" destId="{552E303B-DB01-4909-9053-516E9E364990}" srcOrd="0" destOrd="0" presId="urn:microsoft.com/office/officeart/2005/8/layout/hierarchy1"/>
    <dgm:cxn modelId="{3C605C5C-5869-44B1-8639-DCDE3FD9A9B7}" srcId="{B85A0FF5-9F45-429A-9816-599A49D27302}" destId="{64266632-C448-44CD-9C3A-74049C2E1A2D}" srcOrd="0" destOrd="0" parTransId="{ED162233-F665-4B29-9AD3-5A76E2171887}" sibTransId="{FF4D2FEA-BDAE-4891-8CA2-9C297C135CAE}"/>
    <dgm:cxn modelId="{C0EAD51F-B7A5-421E-987A-CC6DF33186B3}" type="presOf" srcId="{B85A0FF5-9F45-429A-9816-599A49D27302}" destId="{4914CEAF-FBCA-46C2-92C0-FF72BAB14FF6}" srcOrd="0" destOrd="0" presId="urn:microsoft.com/office/officeart/2005/8/layout/hierarchy1"/>
    <dgm:cxn modelId="{E94F7721-47DA-462A-BF94-8FB6FA30A3FC}" srcId="{64266632-C448-44CD-9C3A-74049C2E1A2D}" destId="{7CE46F02-90B9-4CFE-B913-2C40A32DB958}" srcOrd="1" destOrd="0" parTransId="{67D5BEA8-1FB6-4371-89A5-CB002256883A}" sibTransId="{F7BCE7A1-8713-40FC-AD68-D2337E5BE333}"/>
    <dgm:cxn modelId="{66256A98-AFEE-43E9-917D-D72C41DF32F7}" type="presOf" srcId="{67D5BEA8-1FB6-4371-89A5-CB002256883A}" destId="{1BA213C0-50D1-421D-ACB3-89AC9AA7CB60}" srcOrd="0" destOrd="0" presId="urn:microsoft.com/office/officeart/2005/8/layout/hierarchy1"/>
    <dgm:cxn modelId="{C729CBD5-A355-4C4D-A29D-9EF7388E20F5}" type="presOf" srcId="{64266632-C448-44CD-9C3A-74049C2E1A2D}" destId="{CCEB659A-6E46-4E40-954B-7E9C655C234F}" srcOrd="0" destOrd="0" presId="urn:microsoft.com/office/officeart/2005/8/layout/hierarchy1"/>
    <dgm:cxn modelId="{E201FFA7-7C9E-4433-B891-77288AEFE361}" type="presOf" srcId="{2CE2DA1B-3E57-4BC6-BFFD-78D1CF841DBB}" destId="{51AE25B1-C372-4435-A30D-16026D06AFD2}" srcOrd="0" destOrd="0" presId="urn:microsoft.com/office/officeart/2005/8/layout/hierarchy1"/>
    <dgm:cxn modelId="{FCF67561-4AD8-4FA6-8CE2-5AAFE9E8EDDC}" type="presOf" srcId="{FF5FF77E-CD48-43BF-9D37-62F7A1B1728E}" destId="{78798FA1-02CD-4998-9396-07A7EB345C8B}" srcOrd="0" destOrd="0" presId="urn:microsoft.com/office/officeart/2005/8/layout/hierarchy1"/>
    <dgm:cxn modelId="{91DCC3BD-1256-4B5D-832E-06C694D5D48F}" type="presOf" srcId="{D691134B-0F72-4F78-B367-C108F9619977}" destId="{DE3F7DE4-3C4E-4923-9805-44B0B86C1347}" srcOrd="0" destOrd="0" presId="urn:microsoft.com/office/officeart/2005/8/layout/hierarchy1"/>
    <dgm:cxn modelId="{053286E8-9342-4F06-90D6-A5C22A644BC5}" type="presOf" srcId="{AD2610F0-75D5-4C15-9F9D-330248BE6D87}" destId="{EAB94A67-DFB6-4162-BEB5-FFCFC8BCF25B}" srcOrd="0" destOrd="0" presId="urn:microsoft.com/office/officeart/2005/8/layout/hierarchy1"/>
    <dgm:cxn modelId="{F69B3931-1A2D-4C58-AF2A-560864BF84CB}" type="presOf" srcId="{7CE46F02-90B9-4CFE-B913-2C40A32DB958}" destId="{957F9DE9-1B0B-40AC-95E1-165757BC2E0F}" srcOrd="0" destOrd="0" presId="urn:microsoft.com/office/officeart/2005/8/layout/hierarchy1"/>
    <dgm:cxn modelId="{C23A7BA6-FE71-4D46-B956-54B733C32570}" srcId="{64266632-C448-44CD-9C3A-74049C2E1A2D}" destId="{FF5FF77E-CD48-43BF-9D37-62F7A1B1728E}" srcOrd="0" destOrd="0" parTransId="{AD2610F0-75D5-4C15-9F9D-330248BE6D87}" sibTransId="{806F598F-41D8-4554-9576-B5C0C9B468C0}"/>
    <dgm:cxn modelId="{7BEE3D5B-3A7D-4081-9193-1F4A299AFEED}" srcId="{7CE46F02-90B9-4CFE-B913-2C40A32DB958}" destId="{9CC1C09F-4658-4D17-81E0-6E6851828F28}" srcOrd="0" destOrd="0" parTransId="{9B34D2B9-6FE0-4D28-A293-D1873A60E5D8}" sibTransId="{ABAACD99-D006-4DA6-9ABB-26AF815A39D1}"/>
    <dgm:cxn modelId="{7168AE83-E37C-4816-A5BB-091173239D7E}" srcId="{7CE46F02-90B9-4CFE-B913-2C40A32DB958}" destId="{D691134B-0F72-4F78-B367-C108F9619977}" srcOrd="1" destOrd="0" parTransId="{2CE2DA1B-3E57-4BC6-BFFD-78D1CF841DBB}" sibTransId="{10816736-2092-4826-9B2D-4927082B6683}"/>
    <dgm:cxn modelId="{624AB898-9EC4-4AF5-A761-3D32B4EC418D}" type="presParOf" srcId="{4914CEAF-FBCA-46C2-92C0-FF72BAB14FF6}" destId="{D8D94FB5-868A-4D9B-AD84-5AF5188F5EAE}" srcOrd="0" destOrd="0" presId="urn:microsoft.com/office/officeart/2005/8/layout/hierarchy1"/>
    <dgm:cxn modelId="{4E53DE99-84CF-41A7-A7E5-8B0E8296891D}" type="presParOf" srcId="{D8D94FB5-868A-4D9B-AD84-5AF5188F5EAE}" destId="{C7D78DA8-67C4-44B9-92E5-079C90F2A0F4}" srcOrd="0" destOrd="0" presId="urn:microsoft.com/office/officeart/2005/8/layout/hierarchy1"/>
    <dgm:cxn modelId="{918DF501-978C-4914-A43E-EE62F4449A34}" type="presParOf" srcId="{C7D78DA8-67C4-44B9-92E5-079C90F2A0F4}" destId="{05784703-E84D-40EE-8415-BC40BC067D8A}" srcOrd="0" destOrd="0" presId="urn:microsoft.com/office/officeart/2005/8/layout/hierarchy1"/>
    <dgm:cxn modelId="{2FF1C309-93E0-40E2-94CD-BACE3A8E8CC3}" type="presParOf" srcId="{C7D78DA8-67C4-44B9-92E5-079C90F2A0F4}" destId="{CCEB659A-6E46-4E40-954B-7E9C655C234F}" srcOrd="1" destOrd="0" presId="urn:microsoft.com/office/officeart/2005/8/layout/hierarchy1"/>
    <dgm:cxn modelId="{8E6322E4-653F-4B55-86CE-4F57395C07D2}" type="presParOf" srcId="{D8D94FB5-868A-4D9B-AD84-5AF5188F5EAE}" destId="{C14501A3-7BA6-4CF8-885D-5F799C88FE8B}" srcOrd="1" destOrd="0" presId="urn:microsoft.com/office/officeart/2005/8/layout/hierarchy1"/>
    <dgm:cxn modelId="{C2B1A3AB-7BF4-4A4D-8140-0AB2B98257AD}" type="presParOf" srcId="{C14501A3-7BA6-4CF8-885D-5F799C88FE8B}" destId="{EAB94A67-DFB6-4162-BEB5-FFCFC8BCF25B}" srcOrd="0" destOrd="0" presId="urn:microsoft.com/office/officeart/2005/8/layout/hierarchy1"/>
    <dgm:cxn modelId="{EFD3FB8A-B749-4C97-9099-27A204B8256D}" type="presParOf" srcId="{C14501A3-7BA6-4CF8-885D-5F799C88FE8B}" destId="{D4B411A6-FB4C-4CC1-95B7-9CA48B16C691}" srcOrd="1" destOrd="0" presId="urn:microsoft.com/office/officeart/2005/8/layout/hierarchy1"/>
    <dgm:cxn modelId="{F003FCEE-0403-486A-872F-7CC5BD45B64E}" type="presParOf" srcId="{D4B411A6-FB4C-4CC1-95B7-9CA48B16C691}" destId="{72A84D85-FB79-4D69-B470-00FA94B759A9}" srcOrd="0" destOrd="0" presId="urn:microsoft.com/office/officeart/2005/8/layout/hierarchy1"/>
    <dgm:cxn modelId="{CF2DDB22-752F-42F5-862D-E5CDB46AED30}" type="presParOf" srcId="{72A84D85-FB79-4D69-B470-00FA94B759A9}" destId="{9346597A-94FA-4356-A170-080FC94D9B9B}" srcOrd="0" destOrd="0" presId="urn:microsoft.com/office/officeart/2005/8/layout/hierarchy1"/>
    <dgm:cxn modelId="{8DCE1D74-CA5F-4987-AA0F-4414EBA4CFBB}" type="presParOf" srcId="{72A84D85-FB79-4D69-B470-00FA94B759A9}" destId="{78798FA1-02CD-4998-9396-07A7EB345C8B}" srcOrd="1" destOrd="0" presId="urn:microsoft.com/office/officeart/2005/8/layout/hierarchy1"/>
    <dgm:cxn modelId="{30A8A6DD-FFDD-4E5D-A521-6066503EBEFF}" type="presParOf" srcId="{D4B411A6-FB4C-4CC1-95B7-9CA48B16C691}" destId="{CFEA5AB1-1013-4475-B508-CCF527BB6478}" srcOrd="1" destOrd="0" presId="urn:microsoft.com/office/officeart/2005/8/layout/hierarchy1"/>
    <dgm:cxn modelId="{4916B476-553D-4B51-8FF6-0412EBCECB64}" type="presParOf" srcId="{C14501A3-7BA6-4CF8-885D-5F799C88FE8B}" destId="{1BA213C0-50D1-421D-ACB3-89AC9AA7CB60}" srcOrd="2" destOrd="0" presId="urn:microsoft.com/office/officeart/2005/8/layout/hierarchy1"/>
    <dgm:cxn modelId="{55D51FEF-A2D7-48A1-8DAE-4BFC01012DAB}" type="presParOf" srcId="{C14501A3-7BA6-4CF8-885D-5F799C88FE8B}" destId="{CDD8A1D3-C94C-41E9-9286-DEB83AB6454C}" srcOrd="3" destOrd="0" presId="urn:microsoft.com/office/officeart/2005/8/layout/hierarchy1"/>
    <dgm:cxn modelId="{7BC7B501-722B-49DA-8AEE-206B8838C011}" type="presParOf" srcId="{CDD8A1D3-C94C-41E9-9286-DEB83AB6454C}" destId="{4118B277-7E03-4232-B38E-72820ACE26DA}" srcOrd="0" destOrd="0" presId="urn:microsoft.com/office/officeart/2005/8/layout/hierarchy1"/>
    <dgm:cxn modelId="{1BD861B4-689B-4EB6-84CF-CFADE7BFE191}" type="presParOf" srcId="{4118B277-7E03-4232-B38E-72820ACE26DA}" destId="{B52D0330-2052-4A6D-8B98-7222B6096C6D}" srcOrd="0" destOrd="0" presId="urn:microsoft.com/office/officeart/2005/8/layout/hierarchy1"/>
    <dgm:cxn modelId="{121CEA38-3241-4385-9F3F-1B8C35290FB9}" type="presParOf" srcId="{4118B277-7E03-4232-B38E-72820ACE26DA}" destId="{957F9DE9-1B0B-40AC-95E1-165757BC2E0F}" srcOrd="1" destOrd="0" presId="urn:microsoft.com/office/officeart/2005/8/layout/hierarchy1"/>
    <dgm:cxn modelId="{31E2B5C5-B486-46D3-9090-753D0BDB6840}" type="presParOf" srcId="{CDD8A1D3-C94C-41E9-9286-DEB83AB6454C}" destId="{268CD31E-D619-40E6-8214-EB72AC50F3B6}" srcOrd="1" destOrd="0" presId="urn:microsoft.com/office/officeart/2005/8/layout/hierarchy1"/>
    <dgm:cxn modelId="{BC837212-2ACF-4A66-AA11-A389604773B8}" type="presParOf" srcId="{268CD31E-D619-40E6-8214-EB72AC50F3B6}" destId="{BBB48F34-111C-4C82-B826-864462CEF5A4}" srcOrd="0" destOrd="0" presId="urn:microsoft.com/office/officeart/2005/8/layout/hierarchy1"/>
    <dgm:cxn modelId="{7A469669-2FF6-480E-8F57-112B2244D6B1}" type="presParOf" srcId="{268CD31E-D619-40E6-8214-EB72AC50F3B6}" destId="{0EF74A05-1E8A-47B9-8C9F-F2A6FF718CB3}" srcOrd="1" destOrd="0" presId="urn:microsoft.com/office/officeart/2005/8/layout/hierarchy1"/>
    <dgm:cxn modelId="{D12E8506-BB74-4B9F-8B17-FF9B01C03A40}" type="presParOf" srcId="{0EF74A05-1E8A-47B9-8C9F-F2A6FF718CB3}" destId="{9B2E1C05-6349-41B2-9E2F-D9F7500DCC92}" srcOrd="0" destOrd="0" presId="urn:microsoft.com/office/officeart/2005/8/layout/hierarchy1"/>
    <dgm:cxn modelId="{4F5C8C5C-79E5-4A8C-A130-81B5D2C1BECB}" type="presParOf" srcId="{9B2E1C05-6349-41B2-9E2F-D9F7500DCC92}" destId="{6DC75FD1-6EE4-4D42-B2D1-54A419172A06}" srcOrd="0" destOrd="0" presId="urn:microsoft.com/office/officeart/2005/8/layout/hierarchy1"/>
    <dgm:cxn modelId="{43456AB3-C9DC-4DB8-8665-54810E26DE2C}" type="presParOf" srcId="{9B2E1C05-6349-41B2-9E2F-D9F7500DCC92}" destId="{552E303B-DB01-4909-9053-516E9E364990}" srcOrd="1" destOrd="0" presId="urn:microsoft.com/office/officeart/2005/8/layout/hierarchy1"/>
    <dgm:cxn modelId="{57C543F8-F0FA-4EB2-915D-F188DA8B1B61}" type="presParOf" srcId="{0EF74A05-1E8A-47B9-8C9F-F2A6FF718CB3}" destId="{D3E594BA-6195-4CF7-84E0-647F6E4C22D9}" srcOrd="1" destOrd="0" presId="urn:microsoft.com/office/officeart/2005/8/layout/hierarchy1"/>
    <dgm:cxn modelId="{2E5FE215-757D-4DCE-A16C-30C343B4FE2F}" type="presParOf" srcId="{268CD31E-D619-40E6-8214-EB72AC50F3B6}" destId="{51AE25B1-C372-4435-A30D-16026D06AFD2}" srcOrd="2" destOrd="0" presId="urn:microsoft.com/office/officeart/2005/8/layout/hierarchy1"/>
    <dgm:cxn modelId="{F9BF93E1-AFE3-4BFF-A119-5BB1E9A352D1}" type="presParOf" srcId="{268CD31E-D619-40E6-8214-EB72AC50F3B6}" destId="{B446AE52-BF32-4F76-ACBA-F609331F7956}" srcOrd="3" destOrd="0" presId="urn:microsoft.com/office/officeart/2005/8/layout/hierarchy1"/>
    <dgm:cxn modelId="{4A90FB5D-4C37-4384-94B7-4EB8A38899DF}" type="presParOf" srcId="{B446AE52-BF32-4F76-ACBA-F609331F7956}" destId="{6578EDDB-F7D1-4C2E-A308-C0644E8A08A2}" srcOrd="0" destOrd="0" presId="urn:microsoft.com/office/officeart/2005/8/layout/hierarchy1"/>
    <dgm:cxn modelId="{C7DAEEEB-C23C-4EDC-8C82-DCE8C7DE8863}" type="presParOf" srcId="{6578EDDB-F7D1-4C2E-A308-C0644E8A08A2}" destId="{2E973CAB-2AFF-48AF-9C66-D0218867C51A}" srcOrd="0" destOrd="0" presId="urn:microsoft.com/office/officeart/2005/8/layout/hierarchy1"/>
    <dgm:cxn modelId="{DAC6AB80-B63B-4046-BDC8-AD240105F5CC}" type="presParOf" srcId="{6578EDDB-F7D1-4C2E-A308-C0644E8A08A2}" destId="{DE3F7DE4-3C4E-4923-9805-44B0B86C1347}" srcOrd="1" destOrd="0" presId="urn:microsoft.com/office/officeart/2005/8/layout/hierarchy1"/>
    <dgm:cxn modelId="{A23744DD-2788-4086-B36F-A1E3784B286A}" type="presParOf" srcId="{B446AE52-BF32-4F76-ACBA-F609331F7956}" destId="{FB11882E-2123-49E1-9125-FC9096D789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E25B1-C372-4435-A30D-16026D06AFD2}">
      <dsp:nvSpPr>
        <dsp:cNvPr id="0" name=""/>
        <dsp:cNvSpPr/>
      </dsp:nvSpPr>
      <dsp:spPr>
        <a:xfrm>
          <a:off x="2941980" y="1957117"/>
          <a:ext cx="765307" cy="36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203"/>
              </a:lnTo>
              <a:lnTo>
                <a:pt x="765307" y="248203"/>
              </a:lnTo>
              <a:lnTo>
                <a:pt x="765307" y="364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48F34-111C-4C82-B826-864462CEF5A4}">
      <dsp:nvSpPr>
        <dsp:cNvPr id="0" name=""/>
        <dsp:cNvSpPr/>
      </dsp:nvSpPr>
      <dsp:spPr>
        <a:xfrm>
          <a:off x="2176672" y="1957117"/>
          <a:ext cx="765307" cy="364216"/>
        </a:xfrm>
        <a:custGeom>
          <a:avLst/>
          <a:gdLst/>
          <a:ahLst/>
          <a:cxnLst/>
          <a:rect l="0" t="0" r="0" b="0"/>
          <a:pathLst>
            <a:path>
              <a:moveTo>
                <a:pt x="765307" y="0"/>
              </a:moveTo>
              <a:lnTo>
                <a:pt x="765307" y="248203"/>
              </a:lnTo>
              <a:lnTo>
                <a:pt x="0" y="248203"/>
              </a:lnTo>
              <a:lnTo>
                <a:pt x="0" y="364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213C0-50D1-421D-ACB3-89AC9AA7CB60}">
      <dsp:nvSpPr>
        <dsp:cNvPr id="0" name=""/>
        <dsp:cNvSpPr/>
      </dsp:nvSpPr>
      <dsp:spPr>
        <a:xfrm>
          <a:off x="2176672" y="797676"/>
          <a:ext cx="765307" cy="364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203"/>
              </a:lnTo>
              <a:lnTo>
                <a:pt x="765307" y="248203"/>
              </a:lnTo>
              <a:lnTo>
                <a:pt x="765307" y="364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B94A67-DFB6-4162-BEB5-FFCFC8BCF25B}">
      <dsp:nvSpPr>
        <dsp:cNvPr id="0" name=""/>
        <dsp:cNvSpPr/>
      </dsp:nvSpPr>
      <dsp:spPr>
        <a:xfrm>
          <a:off x="1411365" y="797676"/>
          <a:ext cx="765307" cy="364216"/>
        </a:xfrm>
        <a:custGeom>
          <a:avLst/>
          <a:gdLst/>
          <a:ahLst/>
          <a:cxnLst/>
          <a:rect l="0" t="0" r="0" b="0"/>
          <a:pathLst>
            <a:path>
              <a:moveTo>
                <a:pt x="765307" y="0"/>
              </a:moveTo>
              <a:lnTo>
                <a:pt x="765307" y="248203"/>
              </a:lnTo>
              <a:lnTo>
                <a:pt x="0" y="248203"/>
              </a:lnTo>
              <a:lnTo>
                <a:pt x="0" y="3642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84703-E84D-40EE-8415-BC40BC067D8A}">
      <dsp:nvSpPr>
        <dsp:cNvPr id="0" name=""/>
        <dsp:cNvSpPr/>
      </dsp:nvSpPr>
      <dsp:spPr>
        <a:xfrm>
          <a:off x="1550511" y="2451"/>
          <a:ext cx="1252321" cy="795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EB659A-6E46-4E40-954B-7E9C655C234F}">
      <dsp:nvSpPr>
        <dsp:cNvPr id="0" name=""/>
        <dsp:cNvSpPr/>
      </dsp:nvSpPr>
      <dsp:spPr>
        <a:xfrm>
          <a:off x="1689658" y="134641"/>
          <a:ext cx="1252321" cy="795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Canvas</a:t>
          </a:r>
          <a:endParaRPr kumimoji="1" lang="ja-JP" altLang="en-US" sz="2000" kern="1200" dirty="0"/>
        </a:p>
      </dsp:txBody>
      <dsp:txXfrm>
        <a:off x="1712949" y="157932"/>
        <a:ext cx="1205739" cy="748642"/>
      </dsp:txXfrm>
    </dsp:sp>
    <dsp:sp modelId="{9346597A-94FA-4356-A170-080FC94D9B9B}">
      <dsp:nvSpPr>
        <dsp:cNvPr id="0" name=""/>
        <dsp:cNvSpPr/>
      </dsp:nvSpPr>
      <dsp:spPr>
        <a:xfrm>
          <a:off x="785204" y="1161893"/>
          <a:ext cx="1252321" cy="795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8798FA1-02CD-4998-9396-07A7EB345C8B}">
      <dsp:nvSpPr>
        <dsp:cNvPr id="0" name=""/>
        <dsp:cNvSpPr/>
      </dsp:nvSpPr>
      <dsp:spPr>
        <a:xfrm>
          <a:off x="924351" y="1294082"/>
          <a:ext cx="1252321" cy="795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/>
            <a:t>Rectangle</a:t>
          </a:r>
          <a:endParaRPr kumimoji="1" lang="ja-JP" altLang="en-US" sz="2000" kern="1200" dirty="0"/>
        </a:p>
      </dsp:txBody>
      <dsp:txXfrm>
        <a:off x="947642" y="1317373"/>
        <a:ext cx="1205739" cy="748642"/>
      </dsp:txXfrm>
    </dsp:sp>
    <dsp:sp modelId="{B52D0330-2052-4A6D-8B98-7222B6096C6D}">
      <dsp:nvSpPr>
        <dsp:cNvPr id="0" name=""/>
        <dsp:cNvSpPr/>
      </dsp:nvSpPr>
      <dsp:spPr>
        <a:xfrm>
          <a:off x="2315819" y="1161893"/>
          <a:ext cx="1252321" cy="795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57F9DE9-1B0B-40AC-95E1-165757BC2E0F}">
      <dsp:nvSpPr>
        <dsp:cNvPr id="0" name=""/>
        <dsp:cNvSpPr/>
      </dsp:nvSpPr>
      <dsp:spPr>
        <a:xfrm>
          <a:off x="2454966" y="1294082"/>
          <a:ext cx="1252321" cy="795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>
              <a:solidFill>
                <a:schemeClr val="bg1">
                  <a:lumMod val="50000"/>
                </a:schemeClr>
              </a:solidFill>
            </a:rPr>
            <a:t>Canvas</a:t>
          </a:r>
          <a:endParaRPr kumimoji="1" lang="ja-JP" altLang="en-US" sz="2000" kern="1200" dirty="0">
            <a:solidFill>
              <a:schemeClr val="bg1">
                <a:lumMod val="50000"/>
              </a:schemeClr>
            </a:solidFill>
          </a:endParaRPr>
        </a:p>
      </dsp:txBody>
      <dsp:txXfrm>
        <a:off x="2478257" y="1317373"/>
        <a:ext cx="1205739" cy="748642"/>
      </dsp:txXfrm>
    </dsp:sp>
    <dsp:sp modelId="{6DC75FD1-6EE4-4D42-B2D1-54A419172A06}">
      <dsp:nvSpPr>
        <dsp:cNvPr id="0" name=""/>
        <dsp:cNvSpPr/>
      </dsp:nvSpPr>
      <dsp:spPr>
        <a:xfrm>
          <a:off x="1550511" y="2321334"/>
          <a:ext cx="1252321" cy="795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2E303B-DB01-4909-9053-516E9E364990}">
      <dsp:nvSpPr>
        <dsp:cNvPr id="0" name=""/>
        <dsp:cNvSpPr/>
      </dsp:nvSpPr>
      <dsp:spPr>
        <a:xfrm>
          <a:off x="1689658" y="2453523"/>
          <a:ext cx="1252321" cy="795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>
              <a:solidFill>
                <a:srgbClr xmlns:mc="http://schemas.openxmlformats.org/markup-compatibility/2006" xmlns:a14="http://schemas.microsoft.com/office/drawing/2010/main" val="0000FF" mc:Ignorable=""/>
              </a:solidFill>
            </a:rPr>
            <a:t>Rectangle</a:t>
          </a:r>
          <a:endParaRPr kumimoji="1" lang="ja-JP" altLang="en-US" sz="2000" kern="1200" dirty="0">
            <a:solidFill>
              <a:srgbClr xmlns:mc="http://schemas.openxmlformats.org/markup-compatibility/2006" xmlns:a14="http://schemas.microsoft.com/office/drawing/2010/main" val="0000FF" mc:Ignorable=""/>
            </a:solidFill>
          </a:endParaRPr>
        </a:p>
      </dsp:txBody>
      <dsp:txXfrm>
        <a:off x="1712949" y="2476814"/>
        <a:ext cx="1205739" cy="748642"/>
      </dsp:txXfrm>
    </dsp:sp>
    <dsp:sp modelId="{2E973CAB-2AFF-48AF-9C66-D0218867C51A}">
      <dsp:nvSpPr>
        <dsp:cNvPr id="0" name=""/>
        <dsp:cNvSpPr/>
      </dsp:nvSpPr>
      <dsp:spPr>
        <a:xfrm>
          <a:off x="3081127" y="2321334"/>
          <a:ext cx="1252321" cy="7952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xmlns:mc="http://schemas.openxmlformats.org/markup-compatibility/2006" xmlns:a14="http://schemas.microsoft.com/office/drawing/2010/main" val="000000" mc:Ignorable="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E3F7DE4-3C4E-4923-9805-44B0B86C1347}">
      <dsp:nvSpPr>
        <dsp:cNvPr id="0" name=""/>
        <dsp:cNvSpPr/>
      </dsp:nvSpPr>
      <dsp:spPr>
        <a:xfrm>
          <a:off x="3220274" y="2453523"/>
          <a:ext cx="1252321" cy="7952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2000" kern="1200" dirty="0" smtClean="0">
              <a:solidFill>
                <a:srgbClr xmlns:mc="http://schemas.openxmlformats.org/markup-compatibility/2006" xmlns:a14="http://schemas.microsoft.com/office/drawing/2010/main" val="008000" mc:Ignorable=""/>
              </a:solidFill>
            </a:rPr>
            <a:t>Rectangle</a:t>
          </a:r>
          <a:endParaRPr kumimoji="1" lang="ja-JP" altLang="en-US" sz="2000" kern="1200" dirty="0">
            <a:solidFill>
              <a:srgbClr xmlns:mc="http://schemas.openxmlformats.org/markup-compatibility/2006" xmlns:a14="http://schemas.microsoft.com/office/drawing/2010/main" val="008000" mc:Ignorable=""/>
            </a:solidFill>
          </a:endParaRPr>
        </a:p>
      </dsp:txBody>
      <dsp:txXfrm>
        <a:off x="3243565" y="2476814"/>
        <a:ext cx="1205739" cy="748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kumimoji="1" lang="ja-JP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/>
              <a:t>マスター サブタイトルの書式設定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 latinLnBrk="0">
              <a:defRPr kumimoji="1" lang="ja-JP" sz="4000" b="1" cap="all"/>
            </a:lvl1pPr>
          </a:lstStyle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latinLnBrk="0">
              <a:buNone/>
              <a:defRPr kumimoji="1" lang="ja-JP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kumimoji="1" lang="ja-JP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kumimoji="1" lang="ja-JP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kumimoji="1" lang="ja-JP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 latinLnBrk="0">
              <a:defRPr kumimoji="1" lang="ja-JP" sz="2400"/>
            </a:lvl2pPr>
            <a:lvl3pPr latinLnBrk="0">
              <a:defRPr kumimoji="1" lang="ja-JP" sz="2000"/>
            </a:lvl3pPr>
            <a:lvl4pPr latinLnBrk="0">
              <a:defRPr kumimoji="1" lang="ja-JP" sz="1800"/>
            </a:lvl4pPr>
            <a:lvl5pPr latinLnBrk="0">
              <a:defRPr kumimoji="1" lang="ja-JP" sz="1800"/>
            </a:lvl5pPr>
            <a:lvl6pPr latinLnBrk="0">
              <a:defRPr kumimoji="1" lang="ja-JP" sz="1800"/>
            </a:lvl6pPr>
            <a:lvl7pPr latinLnBrk="0">
              <a:defRPr kumimoji="1" lang="ja-JP" sz="1800"/>
            </a:lvl7pPr>
            <a:lvl8pPr latinLnBrk="0">
              <a:defRPr kumimoji="1" lang="ja-JP" sz="1800"/>
            </a:lvl8pPr>
            <a:lvl9pPr latinLnBrk="0">
              <a:defRPr kumimoji="1" lang="ja-JP" sz="1800"/>
            </a:lvl9pPr>
          </a:lstStyle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kumimoji="1" lang="ja-JP" sz="2800"/>
            </a:lvl1pPr>
            <a:lvl2pPr latinLnBrk="0">
              <a:defRPr kumimoji="1" lang="ja-JP" sz="2400"/>
            </a:lvl2pPr>
            <a:lvl3pPr latinLnBrk="0">
              <a:defRPr kumimoji="1" lang="ja-JP" sz="2000"/>
            </a:lvl3pPr>
            <a:lvl4pPr latinLnBrk="0">
              <a:defRPr kumimoji="1" lang="ja-JP" sz="1800"/>
            </a:lvl4pPr>
            <a:lvl5pPr latinLnBrk="0">
              <a:defRPr kumimoji="1" lang="ja-JP" sz="1800"/>
            </a:lvl5pPr>
            <a:lvl6pPr latinLnBrk="0">
              <a:defRPr kumimoji="1" lang="ja-JP" sz="1800"/>
            </a:lvl6pPr>
            <a:lvl7pPr latinLnBrk="0">
              <a:defRPr kumimoji="1" lang="ja-JP" sz="1800"/>
            </a:lvl7pPr>
            <a:lvl8pPr latinLnBrk="0">
              <a:defRPr kumimoji="1" lang="ja-JP" sz="1800"/>
            </a:lvl8pPr>
            <a:lvl9pPr latinLnBrk="0">
              <a:defRPr kumimoji="1" lang="ja-JP" sz="1800"/>
            </a:lvl9pPr>
          </a:lstStyle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kumimoji="1" lang="ja-JP"/>
            </a:lvl1pPr>
          </a:lstStyle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kumimoji="1" lang="ja-JP" sz="2400" b="1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latinLnBrk="0">
              <a:defRPr kumimoji="1" lang="ja-JP" sz="1600"/>
            </a:lvl6pPr>
            <a:lvl7pPr latinLnBrk="0">
              <a:defRPr kumimoji="1" lang="ja-JP" sz="1600"/>
            </a:lvl7pPr>
            <a:lvl8pPr latinLnBrk="0">
              <a:defRPr kumimoji="1" lang="ja-JP" sz="1600"/>
            </a:lvl8pPr>
            <a:lvl9pPr latinLnBrk="0">
              <a:defRPr kumimoji="1" lang="ja-JP" sz="1600"/>
            </a:lvl9pPr>
          </a:lstStyle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kumimoji="1" lang="ja-JP" sz="2400" b="1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kumimoji="1" lang="ja-JP" sz="2400"/>
            </a:lvl1pPr>
            <a:lvl2pPr latinLnBrk="0">
              <a:defRPr kumimoji="1" lang="ja-JP" sz="2000"/>
            </a:lvl2pPr>
            <a:lvl3pPr latinLnBrk="0">
              <a:defRPr kumimoji="1" lang="ja-JP" sz="1800"/>
            </a:lvl3pPr>
            <a:lvl4pPr latinLnBrk="0">
              <a:defRPr kumimoji="1" lang="ja-JP" sz="1600"/>
            </a:lvl4pPr>
            <a:lvl5pPr latinLnBrk="0">
              <a:defRPr kumimoji="1" lang="ja-JP" sz="1600"/>
            </a:lvl5pPr>
            <a:lvl6pPr latinLnBrk="0">
              <a:defRPr kumimoji="1" lang="ja-JP" sz="1600"/>
            </a:lvl6pPr>
            <a:lvl7pPr latinLnBrk="0">
              <a:defRPr kumimoji="1" lang="ja-JP" sz="1600"/>
            </a:lvl7pPr>
            <a:lvl8pPr latinLnBrk="0">
              <a:defRPr kumimoji="1" lang="ja-JP" sz="1600"/>
            </a:lvl8pPr>
            <a:lvl9pPr latinLnBrk="0">
              <a:defRPr kumimoji="1" lang="ja-JP" sz="1600"/>
            </a:lvl9pPr>
          </a:lstStyle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 latinLnBrk="0">
              <a:defRPr kumimoji="1" lang="ja-JP" sz="2000" b="1"/>
            </a:lvl1pPr>
          </a:lstStyle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atinLnBrk="0">
              <a:defRPr kumimoji="1" lang="ja-JP" sz="3200"/>
            </a:lvl1pPr>
            <a:lvl2pPr latinLnBrk="0">
              <a:defRPr kumimoji="1" lang="ja-JP" sz="2800"/>
            </a:lvl2pPr>
            <a:lvl3pPr latinLnBrk="0">
              <a:defRPr kumimoji="1" lang="ja-JP" sz="2400"/>
            </a:lvl3pPr>
            <a:lvl4pPr latinLnBrk="0">
              <a:defRPr kumimoji="1" lang="ja-JP" sz="2000"/>
            </a:lvl4pPr>
            <a:lvl5pPr latinLnBrk="0">
              <a:defRPr kumimoji="1" lang="ja-JP" sz="2000"/>
            </a:lvl5pPr>
            <a:lvl6pPr latinLnBrk="0">
              <a:defRPr kumimoji="1" lang="ja-JP" sz="2000"/>
            </a:lvl6pPr>
            <a:lvl7pPr latinLnBrk="0">
              <a:defRPr kumimoji="1" lang="ja-JP" sz="2000"/>
            </a:lvl7pPr>
            <a:lvl8pPr latinLnBrk="0">
              <a:defRPr kumimoji="1" lang="ja-JP" sz="2000"/>
            </a:lvl8pPr>
            <a:lvl9pPr latinLnBrk="0">
              <a:defRPr kumimoji="1" lang="ja-JP" sz="2000"/>
            </a:lvl9pPr>
          </a:lstStyle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latinLnBrk="0">
              <a:buNone/>
              <a:defRPr kumimoji="1" lang="ja-JP" sz="14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kumimoji="1" lang="ja-JP" sz="2000" b="1"/>
            </a:lvl1pPr>
          </a:lstStyle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kumimoji="1" lang="ja-JP" sz="3200"/>
            </a:lvl1pPr>
            <a:lvl2pPr marL="457200" indent="0" latinLnBrk="0">
              <a:buNone/>
              <a:defRPr kumimoji="1" lang="ja-JP" sz="2800"/>
            </a:lvl2pPr>
            <a:lvl3pPr marL="914400" indent="0" latinLnBrk="0">
              <a:buNone/>
              <a:defRPr kumimoji="1" lang="ja-JP" sz="2400"/>
            </a:lvl3pPr>
            <a:lvl4pPr marL="1371600" indent="0" latinLnBrk="0">
              <a:buNone/>
              <a:defRPr kumimoji="1" lang="ja-JP" sz="2000"/>
            </a:lvl4pPr>
            <a:lvl5pPr marL="1828800" indent="0" latinLnBrk="0">
              <a:buNone/>
              <a:defRPr kumimoji="1" lang="ja-JP" sz="2000"/>
            </a:lvl5pPr>
            <a:lvl6pPr marL="2286000" indent="0" latinLnBrk="0">
              <a:buNone/>
              <a:defRPr kumimoji="1" lang="ja-JP" sz="2000"/>
            </a:lvl6pPr>
            <a:lvl7pPr marL="2743200" indent="0" latinLnBrk="0">
              <a:buNone/>
              <a:defRPr kumimoji="1" lang="ja-JP" sz="2000"/>
            </a:lvl7pPr>
            <a:lvl8pPr marL="3200400" indent="0" latinLnBrk="0">
              <a:buNone/>
              <a:defRPr kumimoji="1" lang="ja-JP" sz="2000"/>
            </a:lvl8pPr>
            <a:lvl9pPr marL="3657600" indent="0" latinLnBrk="0">
              <a:buNone/>
              <a:defRPr kumimoji="1" lang="ja-JP" sz="2000"/>
            </a:lvl9pPr>
          </a:lstStyle>
          <a:p>
            <a:endParaRPr kumimoji="1" lang="ja-JP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kumimoji="1" lang="ja-JP" sz="1400"/>
            </a:lvl1pPr>
            <a:lvl2pPr marL="457200" indent="0" latinLnBrk="0">
              <a:buNone/>
              <a:defRPr kumimoji="1" lang="ja-JP" sz="1200"/>
            </a:lvl2pPr>
            <a:lvl3pPr marL="914400" indent="0" latinLnBrk="0">
              <a:buNone/>
              <a:defRPr kumimoji="1" lang="ja-JP" sz="1000"/>
            </a:lvl3pPr>
            <a:lvl4pPr marL="1371600" indent="0" latinLnBrk="0">
              <a:buNone/>
              <a:defRPr kumimoji="1" lang="ja-JP" sz="900"/>
            </a:lvl4pPr>
            <a:lvl5pPr marL="1828800" indent="0" latinLnBrk="0">
              <a:buNone/>
              <a:defRPr kumimoji="1" lang="ja-JP" sz="900"/>
            </a:lvl5pPr>
            <a:lvl6pPr marL="2286000" indent="0" latinLnBrk="0">
              <a:buNone/>
              <a:defRPr kumimoji="1" lang="ja-JP" sz="900"/>
            </a:lvl6pPr>
            <a:lvl7pPr marL="2743200" indent="0" latinLnBrk="0">
              <a:buNone/>
              <a:defRPr kumimoji="1" lang="ja-JP" sz="900"/>
            </a:lvl7pPr>
            <a:lvl8pPr marL="3200400" indent="0" latinLnBrk="0">
              <a:buNone/>
              <a:defRPr kumimoji="1" lang="ja-JP" sz="900"/>
            </a:lvl8pPr>
            <a:lvl9pPr marL="3657600" indent="0" latinLnBrk="0">
              <a:buNone/>
              <a:defRPr kumimoji="1" lang="ja-JP" sz="900"/>
            </a:lvl9pPr>
          </a:lstStyle>
          <a:p>
            <a:pPr lvl="0"/>
            <a:r>
              <a:rPr kumimoji="1" lang="ja-JP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/>
              <a:t>マスター タイトルの書式設定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テキストの書式設定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pPr/>
              <a:t>9/18/2006</a:t>
            </a:fld>
            <a:endParaRPr kumimoji="1"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kumimoji="1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pPr/>
              <a:t>‹#›</a:t>
            </a:fld>
            <a:endParaRPr kumimoji="1" 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lang="ja-JP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角丸四角形 59"/>
          <p:cNvSpPr/>
          <p:nvPr/>
        </p:nvSpPr>
        <p:spPr>
          <a:xfrm>
            <a:off x="413003" y="1078468"/>
            <a:ext cx="1662954" cy="2426732"/>
          </a:xfrm>
          <a:prstGeom prst="roundRect">
            <a:avLst>
              <a:gd name="adj" fmla="val 7353"/>
            </a:avLst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角丸四角形 58"/>
          <p:cNvSpPr/>
          <p:nvPr/>
        </p:nvSpPr>
        <p:spPr>
          <a:xfrm>
            <a:off x="2459892" y="1078468"/>
            <a:ext cx="1662954" cy="2426732"/>
          </a:xfrm>
          <a:prstGeom prst="roundRect">
            <a:avLst>
              <a:gd name="adj" fmla="val 7353"/>
            </a:avLst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角丸四角形 49"/>
          <p:cNvSpPr/>
          <p:nvPr/>
        </p:nvSpPr>
        <p:spPr>
          <a:xfrm>
            <a:off x="4495800" y="1078468"/>
            <a:ext cx="1662954" cy="2426732"/>
          </a:xfrm>
          <a:prstGeom prst="roundRect">
            <a:avLst>
              <a:gd name="adj" fmla="val 73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メモ 1"/>
          <p:cNvSpPr/>
          <p:nvPr/>
        </p:nvSpPr>
        <p:spPr>
          <a:xfrm>
            <a:off x="642910" y="1447800"/>
            <a:ext cx="1143008" cy="57150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72000" rIns="72000" bIns="36000" rtlCol="0" anchor="t" anchorCtr="0"/>
          <a:lstStyle/>
          <a:p>
            <a:r>
              <a:rPr kumimoji="1" lang="en-US" altLang="ja-JP" sz="1400" dirty="0" smtClean="0"/>
              <a:t>C#</a:t>
            </a:r>
          </a:p>
          <a:p>
            <a:r>
              <a:rPr lang="en-US" altLang="ja-JP" sz="1200" dirty="0" smtClean="0">
                <a:ea typeface="ＭＳ ゴシック" pitchFamily="49" charset="-128"/>
              </a:rPr>
              <a:t>Page1.cs</a:t>
            </a:r>
            <a:endParaRPr kumimoji="1" lang="ja-JP" altLang="en-US" sz="1200" dirty="0">
              <a:ea typeface="ＭＳ ゴシック" pitchFamily="49" charset="-128"/>
            </a:endParaRPr>
          </a:p>
        </p:txBody>
      </p:sp>
      <p:sp>
        <p:nvSpPr>
          <p:cNvPr id="3" name="メモ 2"/>
          <p:cNvSpPr/>
          <p:nvPr/>
        </p:nvSpPr>
        <p:spPr>
          <a:xfrm>
            <a:off x="642910" y="2357430"/>
            <a:ext cx="1143008" cy="571504"/>
          </a:xfrm>
          <a:prstGeom prst="foldedCorne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72000" rIns="72000" bIns="36000" rtlCol="0" anchor="t" anchorCtr="0"/>
          <a:lstStyle/>
          <a:p>
            <a:r>
              <a:rPr kumimoji="1" lang="en-US" altLang="ja-JP" sz="1400" dirty="0" smtClean="0"/>
              <a:t>XAML</a:t>
            </a:r>
          </a:p>
          <a:p>
            <a:r>
              <a:rPr lang="en-US" altLang="ja-JP" sz="1200" dirty="0">
                <a:ea typeface="ＭＳ ゴシック" pitchFamily="49" charset="-128"/>
              </a:rPr>
              <a:t>Page1.xaml</a:t>
            </a:r>
            <a:endParaRPr kumimoji="1" lang="ja-JP" altLang="en-US" sz="1200" dirty="0">
              <a:ea typeface="ＭＳ ゴシック" pitchFamily="49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30188" y="143748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 smtClean="0"/>
              <a:t>コンパイル</a:t>
            </a:r>
            <a:endParaRPr kumimoji="1" lang="ja-JP" altLang="en-US" sz="1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4725240" y="1447800"/>
            <a:ext cx="1281114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 smtClean="0"/>
              <a:t>実行可能形式</a:t>
            </a:r>
            <a:endParaRPr kumimoji="1" lang="en-US" altLang="ja-JP" sz="1200" dirty="0" smtClean="0">
              <a:ea typeface="ＭＳ ゴシック" pitchFamily="49" charset="-128"/>
            </a:endParaRPr>
          </a:p>
        </p:txBody>
      </p:sp>
      <p:cxnSp>
        <p:nvCxnSpPr>
          <p:cNvPr id="16" name="直線矢印コネクタ 15"/>
          <p:cNvCxnSpPr>
            <a:stCxn id="3" idx="3"/>
            <a:endCxn id="18" idx="1"/>
          </p:cNvCxnSpPr>
          <p:nvPr/>
        </p:nvCxnSpPr>
        <p:spPr>
          <a:xfrm>
            <a:off x="1785918" y="2643182"/>
            <a:ext cx="9339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1981200" y="23574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変換</a:t>
            </a:r>
            <a:endParaRPr kumimoji="1" lang="ja-JP" altLang="en-US" sz="1200" dirty="0"/>
          </a:p>
        </p:txBody>
      </p:sp>
      <p:cxnSp>
        <p:nvCxnSpPr>
          <p:cNvPr id="27" name="図形 26"/>
          <p:cNvCxnSpPr>
            <a:stCxn id="2" idx="3"/>
            <a:endCxn id="13" idx="1"/>
          </p:cNvCxnSpPr>
          <p:nvPr/>
        </p:nvCxnSpPr>
        <p:spPr>
          <a:xfrm>
            <a:off x="1785918" y="1733552"/>
            <a:ext cx="2939322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図形 27"/>
          <p:cNvCxnSpPr>
            <a:stCxn id="18" idx="3"/>
            <a:endCxn id="13" idx="1"/>
          </p:cNvCxnSpPr>
          <p:nvPr/>
        </p:nvCxnSpPr>
        <p:spPr>
          <a:xfrm flipV="1">
            <a:off x="3862873" y="1733552"/>
            <a:ext cx="862367" cy="9096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467839" y="1981200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コンパイル</a:t>
            </a:r>
            <a:endParaRPr kumimoji="1" lang="ja-JP" altLang="en-US" sz="1200" dirty="0"/>
          </a:p>
        </p:txBody>
      </p:sp>
      <p:sp>
        <p:nvSpPr>
          <p:cNvPr id="18" name="メモ 17"/>
          <p:cNvSpPr/>
          <p:nvPr/>
        </p:nvSpPr>
        <p:spPr>
          <a:xfrm>
            <a:off x="2719865" y="2357430"/>
            <a:ext cx="1143008" cy="571504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72000" tIns="72000" rIns="72000" bIns="36000" rtlCol="0" anchor="t" anchorCtr="0"/>
          <a:lstStyle/>
          <a:p>
            <a:r>
              <a:rPr kumimoji="1" lang="en-US" altLang="ja-JP" sz="1400" dirty="0" smtClean="0"/>
              <a:t>C#</a:t>
            </a:r>
          </a:p>
          <a:p>
            <a:r>
              <a:rPr lang="en-US" altLang="ja-JP" sz="1200" dirty="0">
                <a:ea typeface="ＭＳ ゴシック" pitchFamily="49" charset="-128"/>
              </a:rPr>
              <a:t>Page1.g.cs</a:t>
            </a:r>
            <a:endParaRPr kumimoji="1" lang="ja-JP" altLang="en-US" sz="1200" dirty="0">
              <a:ea typeface="ＭＳ ゴシック" pitchFamily="49" charset="-128"/>
            </a:endParaRPr>
          </a:p>
        </p:txBody>
      </p:sp>
      <p:sp>
        <p:nvSpPr>
          <p:cNvPr id="19" name="メモ 18"/>
          <p:cNvSpPr/>
          <p:nvPr/>
        </p:nvSpPr>
        <p:spPr>
          <a:xfrm>
            <a:off x="4725240" y="2819400"/>
            <a:ext cx="1281114" cy="571504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72000" tIns="72000" rIns="72000" bIns="36000" rtlCol="0" anchor="t" anchorCtr="0"/>
          <a:lstStyle/>
          <a:p>
            <a:r>
              <a:rPr kumimoji="1" lang="en-US" altLang="ja-JP" sz="1400" dirty="0" smtClean="0"/>
              <a:t>BAML</a:t>
            </a:r>
          </a:p>
          <a:p>
            <a:r>
              <a:rPr lang="en-US" altLang="ja-JP" sz="1200" dirty="0">
                <a:ea typeface="ＭＳ ゴシック" pitchFamily="49" charset="-128"/>
              </a:rPr>
              <a:t>Page1.baml</a:t>
            </a:r>
            <a:endParaRPr kumimoji="1" lang="ja-JP" altLang="en-US" sz="1200" dirty="0">
              <a:ea typeface="ＭＳ ゴシック" pitchFamily="49" charset="-128"/>
            </a:endParaRPr>
          </a:p>
        </p:txBody>
      </p:sp>
      <p:cxnSp>
        <p:nvCxnSpPr>
          <p:cNvPr id="21" name="図形 20"/>
          <p:cNvCxnSpPr>
            <a:stCxn id="3" idx="3"/>
            <a:endCxn id="19" idx="1"/>
          </p:cNvCxnSpPr>
          <p:nvPr/>
        </p:nvCxnSpPr>
        <p:spPr>
          <a:xfrm>
            <a:off x="1785918" y="2643182"/>
            <a:ext cx="2939322" cy="461970"/>
          </a:xfrm>
          <a:prstGeom prst="bentConnector3">
            <a:avLst>
              <a:gd name="adj1" fmla="val 15231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図形 20"/>
          <p:cNvCxnSpPr>
            <a:stCxn id="19" idx="0"/>
            <a:endCxn id="13" idx="2"/>
          </p:cNvCxnSpPr>
          <p:nvPr/>
        </p:nvCxnSpPr>
        <p:spPr>
          <a:xfrm rot="5400000" flipH="1" flipV="1">
            <a:off x="4965749" y="2419352"/>
            <a:ext cx="80009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4871102" y="2313801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ローディング</a:t>
            </a:r>
            <a:endParaRPr kumimoji="1" lang="ja-JP" altLang="en-US" sz="12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888082" y="1078468"/>
            <a:ext cx="7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Page1.dll</a:t>
            </a:r>
            <a:endParaRPr kumimoji="1" lang="ja-JP" altLang="en-US" sz="1200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823829" y="76470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最終成果物</a:t>
            </a:r>
            <a:endParaRPr kumimoji="1" lang="ja-JP" altLang="en-US" sz="140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767721" y="75649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中間生成物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609600" y="756495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ソースファイル</a:t>
            </a:r>
            <a:endParaRPr kumimoji="1" lang="ja-JP" altLang="en-US" sz="1400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3045147" y="3122582"/>
            <a:ext cx="878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バイナリ化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024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図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590800"/>
            <a:ext cx="96202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図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33650"/>
            <a:ext cx="102870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矢印​​ 3"/>
          <p:cNvSpPr/>
          <p:nvPr/>
        </p:nvSpPr>
        <p:spPr>
          <a:xfrm>
            <a:off x="2723345" y="3048000"/>
            <a:ext cx="954107" cy="2286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23346" y="277009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拡張子変更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619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/>
          <p:cNvGraphicFramePr/>
          <p:nvPr>
            <p:extLst>
              <p:ext uri="{D42A27DB-BD31-4B8C-83A1-F6EECF244321}">
                <p14:modId xmlns:p14="http://schemas.microsoft.com/office/powerpoint/2010/main" val="3068787032"/>
              </p:ext>
            </p:extLst>
          </p:nvPr>
        </p:nvGraphicFramePr>
        <p:xfrm>
          <a:off x="1524000" y="1397000"/>
          <a:ext cx="52578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03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971800" y="1268343"/>
            <a:ext cx="25146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  <a:ea typeface="ＭＳ 明朝"/>
                <a:cs typeface="Times New Roman"/>
              </a:rPr>
              <a:t>&lt;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Consolas"/>
                <a:ea typeface="ＭＳ 明朝"/>
                <a:cs typeface="Times New Roman"/>
              </a:rPr>
              <a:t>StackPanel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  <a:ea typeface="ＭＳ 明朝"/>
                <a:cs typeface="Times New Roman"/>
              </a:rPr>
              <a:t>&gt;</a:t>
            </a:r>
            <a:endParaRPr lang="ja-JP" altLang="ja-JP" sz="1000" kern="100" dirty="0">
              <a:latin typeface="Century"/>
              <a:ea typeface="ＭＳ 明朝"/>
              <a:cs typeface="Times New Roman"/>
            </a:endParaRPr>
          </a:p>
          <a:p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Consolas"/>
                <a:ea typeface="ＭＳ 明朝"/>
                <a:cs typeface="Times New Roman"/>
              </a:rPr>
              <a:t>    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  <a:ea typeface="ＭＳ 明朝"/>
                <a:cs typeface="Times New Roman"/>
              </a:rPr>
              <a:t>&lt;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Consolas"/>
                <a:ea typeface="ＭＳ 明朝"/>
                <a:cs typeface="Times New Roman"/>
              </a:rPr>
              <a:t>TextBox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Consolas"/>
                <a:ea typeface="ＭＳ 明朝"/>
                <a:cs typeface="Times New Roman"/>
              </a:rPr>
              <a:t> Text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  <a:ea typeface="ＭＳ 明朝"/>
                <a:cs typeface="Times New Roman"/>
              </a:rPr>
              <a:t>="{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Consolas"/>
                <a:ea typeface="ＭＳ 明朝"/>
                <a:cs typeface="Times New Roman"/>
              </a:rPr>
              <a:t>Binding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Consolas"/>
                <a:ea typeface="ＭＳ 明朝"/>
                <a:cs typeface="Times New Roman"/>
              </a:rPr>
              <a:t> X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  <a:ea typeface="ＭＳ 明朝"/>
                <a:cs typeface="Times New Roman"/>
              </a:rPr>
              <a:t>}"/&gt;</a:t>
            </a:r>
            <a:endParaRPr lang="ja-JP" altLang="ja-JP" sz="1000" kern="100" dirty="0">
              <a:latin typeface="Century"/>
              <a:ea typeface="ＭＳ 明朝"/>
              <a:cs typeface="Times New Roman"/>
            </a:endParaRPr>
          </a:p>
          <a:p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Consolas"/>
                <a:ea typeface="ＭＳ 明朝"/>
                <a:cs typeface="Times New Roman"/>
              </a:rPr>
              <a:t>    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  <a:ea typeface="ＭＳ 明朝"/>
                <a:cs typeface="Times New Roman"/>
              </a:rPr>
              <a:t>&lt;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Consolas"/>
                <a:ea typeface="ＭＳ 明朝"/>
                <a:cs typeface="Times New Roman"/>
              </a:rPr>
              <a:t>TextBox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Consolas"/>
                <a:ea typeface="ＭＳ 明朝"/>
                <a:cs typeface="Times New Roman"/>
              </a:rPr>
              <a:t> Text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  <a:ea typeface="ＭＳ 明朝"/>
                <a:cs typeface="Times New Roman"/>
              </a:rPr>
              <a:t>="{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Consolas"/>
                <a:ea typeface="ＭＳ 明朝"/>
                <a:cs typeface="Times New Roman"/>
              </a:rPr>
              <a:t>Binding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FF0000" mc:Ignorable=""/>
                </a:solidFill>
                <a:latin typeface="Consolas"/>
                <a:ea typeface="ＭＳ 明朝"/>
                <a:cs typeface="Times New Roman"/>
              </a:rPr>
              <a:t> Y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  <a:ea typeface="ＭＳ 明朝"/>
                <a:cs typeface="Times New Roman"/>
              </a:rPr>
              <a:t>}"/&gt;</a:t>
            </a:r>
            <a:endParaRPr lang="ja-JP" altLang="ja-JP" sz="1000" kern="100" dirty="0">
              <a:latin typeface="Century"/>
              <a:ea typeface="ＭＳ 明朝"/>
              <a:cs typeface="Times New Roman"/>
            </a:endParaRPr>
          </a:p>
          <a:p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  <a:ea typeface="ＭＳ 明朝"/>
              </a:rPr>
              <a:t>&lt;/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Consolas"/>
                <a:ea typeface="ＭＳ 明朝"/>
              </a:rPr>
              <a:t>StackPanel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/>
                <a:ea typeface="ＭＳ 明朝"/>
              </a:rPr>
              <a:t>&gt;</a:t>
            </a:r>
            <a:endParaRPr lang="ja-JP" altLang="en-US" sz="1000" dirty="0"/>
          </a:p>
        </p:txBody>
      </p:sp>
      <p:sp>
        <p:nvSpPr>
          <p:cNvPr id="5" name="正方形/長方形 4"/>
          <p:cNvSpPr/>
          <p:nvPr/>
        </p:nvSpPr>
        <p:spPr>
          <a:xfrm>
            <a:off x="5334000" y="2186226"/>
            <a:ext cx="182880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000" kern="0" dirty="0">
                <a:latin typeface="Consolas" pitchFamily="49" charset="0"/>
                <a:ea typeface="メイリオ" pitchFamily="50" charset="-128"/>
                <a:cs typeface="Times New Roman"/>
              </a:rPr>
              <a:t>DataContext = 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 pitchFamily="49" charset="0"/>
                <a:ea typeface="メイリオ" pitchFamily="50" charset="-128"/>
                <a:cs typeface="Times New Roman"/>
              </a:rPr>
              <a:t>new</a:t>
            </a:r>
            <a:r>
              <a:rPr lang="en-US" altLang="ja-JP" sz="1000" kern="0" dirty="0">
                <a:latin typeface="Consolas" pitchFamily="49" charset="0"/>
                <a:ea typeface="メイリオ" pitchFamily="50" charset="-128"/>
                <a:cs typeface="Times New Roman"/>
              </a:rPr>
              <a:t> 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2B91AF" mc:Ignorable=""/>
                </a:solidFill>
                <a:latin typeface="Consolas" pitchFamily="49" charset="0"/>
                <a:ea typeface="メイリオ" pitchFamily="50" charset="-128"/>
                <a:cs typeface="Times New Roman"/>
              </a:rPr>
              <a:t>Data</a:t>
            </a:r>
            <a:endParaRPr lang="ja-JP" altLang="ja-JP" sz="1000" kern="100" dirty="0">
              <a:latin typeface="Consolas" pitchFamily="49" charset="0"/>
              <a:ea typeface="メイリオ" pitchFamily="50" charset="-128"/>
              <a:cs typeface="Times New Roman"/>
            </a:endParaRPr>
          </a:p>
          <a:p>
            <a:r>
              <a:rPr lang="en-US" altLang="ja-JP" sz="1000" kern="0" dirty="0">
                <a:latin typeface="Consolas" pitchFamily="49" charset="0"/>
                <a:ea typeface="メイリオ" pitchFamily="50" charset="-128"/>
                <a:cs typeface="Times New Roman"/>
              </a:rPr>
              <a:t>{</a:t>
            </a:r>
            <a:endParaRPr lang="ja-JP" altLang="ja-JP" sz="1000" kern="100" dirty="0">
              <a:latin typeface="Consolas" pitchFamily="49" charset="0"/>
              <a:ea typeface="メイリオ" pitchFamily="50" charset="-128"/>
              <a:cs typeface="Times New Roman"/>
            </a:endParaRPr>
          </a:p>
          <a:p>
            <a:r>
              <a:rPr lang="en-US" altLang="ja-JP" sz="1000" kern="0" dirty="0">
                <a:latin typeface="Consolas" pitchFamily="49" charset="0"/>
                <a:ea typeface="メイリオ" pitchFamily="50" charset="-128"/>
                <a:cs typeface="Times New Roman"/>
              </a:rPr>
              <a:t>    X = </a:t>
            </a:r>
            <a:r>
              <a:rPr lang="en-US" altLang="ja-JP" sz="1000" kern="0" dirty="0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Consolas" pitchFamily="49" charset="0"/>
                <a:ea typeface="メイリオ" pitchFamily="50" charset="-128"/>
                <a:cs typeface="Times New Roman"/>
              </a:rPr>
              <a:t>"</a:t>
            </a:r>
            <a:r>
              <a:rPr lang="ja-JP" altLang="en-US" sz="1000" kern="0" dirty="0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Consolas" pitchFamily="49" charset="0"/>
                <a:ea typeface="メイリオ" pitchFamily="50" charset="-128"/>
                <a:cs typeface="Consolas"/>
              </a:rPr>
              <a:t>ゆっくり</a:t>
            </a:r>
            <a:r>
              <a:rPr lang="en-US" altLang="ja-JP" sz="1000" kern="0" dirty="0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Consolas" pitchFamily="49" charset="0"/>
                <a:ea typeface="メイリオ" pitchFamily="50" charset="-128"/>
                <a:cs typeface="Times New Roman"/>
              </a:rPr>
              <a:t>"</a:t>
            </a:r>
            <a:r>
              <a:rPr lang="en-US" altLang="ja-JP" sz="1000" kern="0" dirty="0" smtClean="0">
                <a:latin typeface="Consolas" pitchFamily="49" charset="0"/>
                <a:ea typeface="メイリオ" pitchFamily="50" charset="-128"/>
                <a:cs typeface="Times New Roman"/>
              </a:rPr>
              <a:t>,</a:t>
            </a:r>
            <a:endParaRPr lang="ja-JP" altLang="ja-JP" sz="1000" kern="100" dirty="0">
              <a:latin typeface="Consolas" pitchFamily="49" charset="0"/>
              <a:ea typeface="メイリオ" pitchFamily="50" charset="-128"/>
              <a:cs typeface="Times New Roman"/>
            </a:endParaRPr>
          </a:p>
          <a:p>
            <a:r>
              <a:rPr lang="en-US" altLang="ja-JP" sz="1000" kern="0" dirty="0">
                <a:latin typeface="Consolas" pitchFamily="49" charset="0"/>
                <a:ea typeface="メイリオ" pitchFamily="50" charset="-128"/>
                <a:cs typeface="Times New Roman"/>
              </a:rPr>
              <a:t>    Y = </a:t>
            </a:r>
            <a:r>
              <a:rPr lang="en-US" altLang="ja-JP" sz="1000" kern="0" dirty="0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Consolas" pitchFamily="49" charset="0"/>
                <a:ea typeface="メイリオ" pitchFamily="50" charset="-128"/>
                <a:cs typeface="Times New Roman"/>
              </a:rPr>
              <a:t>"</a:t>
            </a:r>
            <a:r>
              <a:rPr lang="ja-JP" altLang="en-US" sz="1000" kern="0" dirty="0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Consolas" pitchFamily="49" charset="0"/>
                <a:ea typeface="メイリオ" pitchFamily="50" charset="-128"/>
                <a:cs typeface="Times New Roman"/>
              </a:rPr>
              <a:t>していってね！</a:t>
            </a:r>
            <a:r>
              <a:rPr lang="en-US" altLang="ja-JP" sz="1000" kern="0" dirty="0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Consolas" pitchFamily="49" charset="0"/>
                <a:ea typeface="メイリオ" pitchFamily="50" charset="-128"/>
                <a:cs typeface="Times New Roman"/>
              </a:rPr>
              <a:t>"</a:t>
            </a:r>
            <a:r>
              <a:rPr lang="en-US" altLang="ja-JP" sz="1000" kern="0" dirty="0" smtClean="0">
                <a:latin typeface="Consolas" pitchFamily="49" charset="0"/>
                <a:ea typeface="メイリオ" pitchFamily="50" charset="-128"/>
                <a:cs typeface="Times New Roman"/>
              </a:rPr>
              <a:t>,</a:t>
            </a:r>
            <a:endParaRPr lang="ja-JP" altLang="ja-JP" sz="1000" kern="100" dirty="0">
              <a:latin typeface="Consolas" pitchFamily="49" charset="0"/>
              <a:ea typeface="メイリオ" pitchFamily="50" charset="-128"/>
              <a:cs typeface="Times New Roman"/>
            </a:endParaRPr>
          </a:p>
          <a:p>
            <a:r>
              <a:rPr lang="en-US" altLang="ja-JP" sz="1000" kern="0" dirty="0">
                <a:latin typeface="Consolas" pitchFamily="49" charset="0"/>
                <a:ea typeface="メイリオ" pitchFamily="50" charset="-128"/>
              </a:rPr>
              <a:t>};</a:t>
            </a:r>
            <a:endParaRPr lang="ja-JP" altLang="en-US" sz="1000" dirty="0">
              <a:latin typeface="Consolas" pitchFamily="49" charset="0"/>
              <a:ea typeface="メイリオ" pitchFamily="50" charset="-128"/>
            </a:endParaRPr>
          </a:p>
        </p:txBody>
      </p:sp>
      <p:pic>
        <p:nvPicPr>
          <p:cNvPr id="2050" name="図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34290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下矢印​​ 5"/>
          <p:cNvSpPr/>
          <p:nvPr/>
        </p:nvSpPr>
        <p:spPr>
          <a:xfrm rot="19800000">
            <a:off x="4768784" y="1953395"/>
            <a:ext cx="304800" cy="147840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648200" y="2564487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Binding</a:t>
            </a:r>
            <a:endParaRPr kumimoji="1" lang="ja-JP" altLang="en-US" sz="1000" dirty="0"/>
          </a:p>
        </p:txBody>
      </p:sp>
      <p:sp>
        <p:nvSpPr>
          <p:cNvPr id="9" name="下矢印​​ 8"/>
          <p:cNvSpPr/>
          <p:nvPr/>
        </p:nvSpPr>
        <p:spPr>
          <a:xfrm rot="1800000">
            <a:off x="3460816" y="1953394"/>
            <a:ext cx="304800" cy="147840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1" name="図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29000"/>
            <a:ext cx="95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正方形/長方形 10"/>
          <p:cNvSpPr/>
          <p:nvPr/>
        </p:nvSpPr>
        <p:spPr>
          <a:xfrm>
            <a:off x="1314208" y="2186226"/>
            <a:ext cx="182880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000" kern="0" dirty="0">
                <a:latin typeface="Consolas" pitchFamily="49" charset="0"/>
                <a:ea typeface="メイリオ" pitchFamily="50" charset="-128"/>
                <a:cs typeface="Times New Roman"/>
              </a:rPr>
              <a:t>DataContext = </a:t>
            </a:r>
            <a:r>
              <a:rPr lang="en-US" altLang="ja-JP" sz="1000" kern="0" dirty="0">
                <a:solidFill>
                  <a:srgbClr xmlns:mc="http://schemas.openxmlformats.org/markup-compatibility/2006" xmlns:a14="http://schemas.microsoft.com/office/drawing/2010/main" val="0000FF" mc:Ignorable=""/>
                </a:solidFill>
                <a:latin typeface="Consolas" pitchFamily="49" charset="0"/>
                <a:ea typeface="メイリオ" pitchFamily="50" charset="-128"/>
                <a:cs typeface="Times New Roman"/>
              </a:rPr>
              <a:t>new</a:t>
            </a:r>
            <a:r>
              <a:rPr lang="en-US" altLang="ja-JP" sz="1000" kern="0" dirty="0">
                <a:latin typeface="Consolas" pitchFamily="49" charset="0"/>
                <a:ea typeface="メイリオ" pitchFamily="50" charset="-128"/>
                <a:cs typeface="Times New Roman"/>
              </a:rPr>
              <a:t> </a:t>
            </a:r>
            <a:r>
              <a:rPr lang="en-US" altLang="ja-JP" sz="1000" kern="0" dirty="0" smtClean="0">
                <a:solidFill>
                  <a:srgbClr xmlns:mc="http://schemas.openxmlformats.org/markup-compatibility/2006" xmlns:a14="http://schemas.microsoft.com/office/drawing/2010/main" val="2B91AF" mc:Ignorable=""/>
                </a:solidFill>
                <a:latin typeface="Consolas" pitchFamily="49" charset="0"/>
                <a:ea typeface="メイリオ" pitchFamily="50" charset="-128"/>
                <a:cs typeface="Times New Roman"/>
              </a:rPr>
              <a:t>Point</a:t>
            </a:r>
            <a:endParaRPr lang="ja-JP" altLang="ja-JP" sz="1000" kern="100" dirty="0">
              <a:latin typeface="Consolas" pitchFamily="49" charset="0"/>
              <a:ea typeface="メイリオ" pitchFamily="50" charset="-128"/>
              <a:cs typeface="Times New Roman"/>
            </a:endParaRPr>
          </a:p>
          <a:p>
            <a:r>
              <a:rPr lang="en-US" altLang="ja-JP" sz="1000" kern="0" dirty="0">
                <a:latin typeface="Consolas" pitchFamily="49" charset="0"/>
                <a:ea typeface="メイリオ" pitchFamily="50" charset="-128"/>
                <a:cs typeface="Times New Roman"/>
              </a:rPr>
              <a:t>{</a:t>
            </a:r>
            <a:endParaRPr lang="ja-JP" altLang="ja-JP" sz="1000" kern="100" dirty="0">
              <a:latin typeface="Consolas" pitchFamily="49" charset="0"/>
              <a:ea typeface="メイリオ" pitchFamily="50" charset="-128"/>
              <a:cs typeface="Times New Roman"/>
            </a:endParaRPr>
          </a:p>
          <a:p>
            <a:r>
              <a:rPr lang="en-US" altLang="ja-JP" sz="1000" kern="0" dirty="0">
                <a:latin typeface="Consolas" pitchFamily="49" charset="0"/>
                <a:ea typeface="メイリオ" pitchFamily="50" charset="-128"/>
                <a:cs typeface="Times New Roman"/>
              </a:rPr>
              <a:t>    X = </a:t>
            </a:r>
            <a:r>
              <a:rPr lang="en-US" altLang="ja-JP" sz="1000" kern="0" dirty="0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Consolas" pitchFamily="49" charset="0"/>
                <a:ea typeface="メイリオ" pitchFamily="50" charset="-128"/>
                <a:cs typeface="Times New Roman"/>
              </a:rPr>
              <a:t>100</a:t>
            </a:r>
            <a:r>
              <a:rPr lang="en-US" altLang="ja-JP" sz="1000" kern="0" dirty="0" smtClean="0">
                <a:latin typeface="Consolas" pitchFamily="49" charset="0"/>
                <a:ea typeface="メイリオ" pitchFamily="50" charset="-128"/>
                <a:cs typeface="Times New Roman"/>
              </a:rPr>
              <a:t>,</a:t>
            </a:r>
            <a:endParaRPr lang="ja-JP" altLang="ja-JP" sz="1000" kern="100" dirty="0">
              <a:latin typeface="Consolas" pitchFamily="49" charset="0"/>
              <a:ea typeface="メイリオ" pitchFamily="50" charset="-128"/>
              <a:cs typeface="Times New Roman"/>
            </a:endParaRPr>
          </a:p>
          <a:p>
            <a:r>
              <a:rPr lang="en-US" altLang="ja-JP" sz="1000" kern="0" dirty="0">
                <a:latin typeface="Consolas" pitchFamily="49" charset="0"/>
                <a:ea typeface="メイリオ" pitchFamily="50" charset="-128"/>
                <a:cs typeface="Times New Roman"/>
              </a:rPr>
              <a:t>    Y = </a:t>
            </a:r>
            <a:r>
              <a:rPr lang="en-US" altLang="ja-JP" sz="1000" kern="0" dirty="0" smtClean="0">
                <a:solidFill>
                  <a:srgbClr xmlns:mc="http://schemas.openxmlformats.org/markup-compatibility/2006" xmlns:a14="http://schemas.microsoft.com/office/drawing/2010/main" val="A31515" mc:Ignorable=""/>
                </a:solidFill>
                <a:latin typeface="Consolas" pitchFamily="49" charset="0"/>
                <a:ea typeface="メイリオ" pitchFamily="50" charset="-128"/>
                <a:cs typeface="Times New Roman"/>
              </a:rPr>
              <a:t>200</a:t>
            </a:r>
            <a:r>
              <a:rPr lang="en-US" altLang="ja-JP" sz="1000" kern="0" dirty="0" smtClean="0">
                <a:latin typeface="Consolas" pitchFamily="49" charset="0"/>
                <a:ea typeface="メイリオ" pitchFamily="50" charset="-128"/>
                <a:cs typeface="Times New Roman"/>
              </a:rPr>
              <a:t>,</a:t>
            </a:r>
            <a:endParaRPr lang="ja-JP" altLang="ja-JP" sz="1000" kern="100" dirty="0">
              <a:latin typeface="Consolas" pitchFamily="49" charset="0"/>
              <a:ea typeface="メイリオ" pitchFamily="50" charset="-128"/>
              <a:cs typeface="Times New Roman"/>
            </a:endParaRPr>
          </a:p>
          <a:p>
            <a:r>
              <a:rPr lang="en-US" altLang="ja-JP" sz="1000" kern="0" dirty="0">
                <a:latin typeface="Consolas" pitchFamily="49" charset="0"/>
                <a:ea typeface="メイリオ" pitchFamily="50" charset="-128"/>
              </a:rPr>
              <a:t>};</a:t>
            </a:r>
            <a:endParaRPr lang="ja-JP" altLang="en-US" sz="1000" dirty="0">
              <a:latin typeface="Consolas" pitchFamily="49" charset="0"/>
              <a:ea typeface="メイリオ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25316" y="2564487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Binding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2569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91</Words>
  <Application>Microsoft Office PowerPoint</Application>
  <PresentationFormat>画面に合わせる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Iwanaga</dc:creator>
  <cp:lastModifiedBy>Iwanaga</cp:lastModifiedBy>
  <cp:revision>16</cp:revision>
  <dcterms:created xsi:type="dcterms:W3CDTF">2006-08-16T00:00:00Z</dcterms:created>
  <dcterms:modified xsi:type="dcterms:W3CDTF">2010-03-28T11:05:55Z</dcterms:modified>
</cp:coreProperties>
</file>